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32"/>
    <p:restoredTop sz="89607"/>
  </p:normalViewPr>
  <p:slideViewPr>
    <p:cSldViewPr snapToGrid="0">
      <p:cViewPr varScale="1">
        <p:scale>
          <a:sx n="147" d="100"/>
          <a:sy n="147" d="100"/>
        </p:scale>
        <p:origin x="118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gerardofigueroa/Downloads/Scan%20Session%20%23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gerardofigueroa/Downloads/Scan%20Session%20%23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Post-</a:t>
            </a:r>
            <a:r>
              <a:rPr lang="en-US" baseline="0"/>
              <a:t>Implantation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558678916240078E-2"/>
          <c:y val="0.18248255117674078"/>
          <c:w val="0.93475198210314525"/>
          <c:h val="0.80220892237674013"/>
        </c:manualLayout>
      </c:layout>
      <c:lineChart>
        <c:grouping val="standard"/>
        <c:varyColors val="0"/>
        <c:ser>
          <c:idx val="0"/>
          <c:order val="0"/>
          <c:tx>
            <c:strRef>
              <c:f>Sheet1!$I$3008</c:f>
              <c:strCache>
                <c:ptCount val="1"/>
                <c:pt idx="0">
                  <c:v>[1] Long-term </c:v>
                </c:pt>
              </c:strCache>
            </c:strRef>
          </c:tx>
          <c:spPr>
            <a:ln w="28575" cap="rnd">
              <a:solidFill>
                <a:schemeClr val="accent1"/>
              </a:solidFill>
              <a:round/>
            </a:ln>
            <a:effectLst/>
          </c:spPr>
          <c:marker>
            <c:symbol val="none"/>
          </c:marker>
          <c:val>
            <c:numRef>
              <c:f>Sheet1!$I$3009:$I$4008</c:f>
              <c:numCache>
                <c:formatCode>General</c:formatCode>
                <c:ptCount val="1000"/>
                <c:pt idx="0">
                  <c:v>-40</c:v>
                </c:pt>
                <c:pt idx="1">
                  <c:v>-37</c:v>
                </c:pt>
                <c:pt idx="2">
                  <c:v>-34</c:v>
                </c:pt>
                <c:pt idx="3">
                  <c:v>-42</c:v>
                </c:pt>
                <c:pt idx="4">
                  <c:v>-59</c:v>
                </c:pt>
                <c:pt idx="5">
                  <c:v>-51</c:v>
                </c:pt>
                <c:pt idx="6">
                  <c:v>-30</c:v>
                </c:pt>
                <c:pt idx="7">
                  <c:v>-28</c:v>
                </c:pt>
                <c:pt idx="8">
                  <c:v>-14</c:v>
                </c:pt>
                <c:pt idx="9">
                  <c:v>2</c:v>
                </c:pt>
                <c:pt idx="10">
                  <c:v>13</c:v>
                </c:pt>
                <c:pt idx="11">
                  <c:v>25</c:v>
                </c:pt>
                <c:pt idx="12">
                  <c:v>28</c:v>
                </c:pt>
                <c:pt idx="13">
                  <c:v>24</c:v>
                </c:pt>
                <c:pt idx="14">
                  <c:v>22</c:v>
                </c:pt>
                <c:pt idx="15">
                  <c:v>21</c:v>
                </c:pt>
                <c:pt idx="16">
                  <c:v>14</c:v>
                </c:pt>
                <c:pt idx="17">
                  <c:v>10</c:v>
                </c:pt>
                <c:pt idx="18">
                  <c:v>10</c:v>
                </c:pt>
                <c:pt idx="19">
                  <c:v>8</c:v>
                </c:pt>
                <c:pt idx="20">
                  <c:v>15</c:v>
                </c:pt>
                <c:pt idx="21">
                  <c:v>35</c:v>
                </c:pt>
                <c:pt idx="22">
                  <c:v>43</c:v>
                </c:pt>
                <c:pt idx="23">
                  <c:v>41</c:v>
                </c:pt>
                <c:pt idx="24">
                  <c:v>35</c:v>
                </c:pt>
                <c:pt idx="25">
                  <c:v>52</c:v>
                </c:pt>
                <c:pt idx="26">
                  <c:v>72</c:v>
                </c:pt>
                <c:pt idx="27">
                  <c:v>87</c:v>
                </c:pt>
                <c:pt idx="28">
                  <c:v>90</c:v>
                </c:pt>
                <c:pt idx="29">
                  <c:v>77</c:v>
                </c:pt>
                <c:pt idx="30">
                  <c:v>71</c:v>
                </c:pt>
                <c:pt idx="31">
                  <c:v>56</c:v>
                </c:pt>
                <c:pt idx="32">
                  <c:v>35</c:v>
                </c:pt>
                <c:pt idx="33">
                  <c:v>19</c:v>
                </c:pt>
                <c:pt idx="34">
                  <c:v>5</c:v>
                </c:pt>
                <c:pt idx="35">
                  <c:v>-6</c:v>
                </c:pt>
                <c:pt idx="36">
                  <c:v>-8</c:v>
                </c:pt>
                <c:pt idx="37">
                  <c:v>-44</c:v>
                </c:pt>
                <c:pt idx="38">
                  <c:v>-95</c:v>
                </c:pt>
                <c:pt idx="39">
                  <c:v>-131</c:v>
                </c:pt>
                <c:pt idx="40">
                  <c:v>-174</c:v>
                </c:pt>
                <c:pt idx="41">
                  <c:v>-180</c:v>
                </c:pt>
                <c:pt idx="42">
                  <c:v>-146</c:v>
                </c:pt>
                <c:pt idx="43">
                  <c:v>-106</c:v>
                </c:pt>
                <c:pt idx="44">
                  <c:v>-47</c:v>
                </c:pt>
                <c:pt idx="45">
                  <c:v>2</c:v>
                </c:pt>
                <c:pt idx="46">
                  <c:v>43</c:v>
                </c:pt>
                <c:pt idx="47">
                  <c:v>75</c:v>
                </c:pt>
                <c:pt idx="48">
                  <c:v>67</c:v>
                </c:pt>
                <c:pt idx="49">
                  <c:v>31</c:v>
                </c:pt>
                <c:pt idx="50">
                  <c:v>-12</c:v>
                </c:pt>
                <c:pt idx="51">
                  <c:v>-42</c:v>
                </c:pt>
                <c:pt idx="52">
                  <c:v>-67</c:v>
                </c:pt>
                <c:pt idx="53">
                  <c:v>-89</c:v>
                </c:pt>
                <c:pt idx="54">
                  <c:v>-100</c:v>
                </c:pt>
                <c:pt idx="55">
                  <c:v>-100</c:v>
                </c:pt>
                <c:pt idx="56">
                  <c:v>-92</c:v>
                </c:pt>
                <c:pt idx="57">
                  <c:v>-85</c:v>
                </c:pt>
                <c:pt idx="58">
                  <c:v>-76</c:v>
                </c:pt>
                <c:pt idx="59">
                  <c:v>-60</c:v>
                </c:pt>
                <c:pt idx="60">
                  <c:v>-36</c:v>
                </c:pt>
                <c:pt idx="61">
                  <c:v>-25</c:v>
                </c:pt>
                <c:pt idx="62">
                  <c:v>-9</c:v>
                </c:pt>
                <c:pt idx="63">
                  <c:v>-16</c:v>
                </c:pt>
                <c:pt idx="64">
                  <c:v>-25</c:v>
                </c:pt>
                <c:pt idx="65">
                  <c:v>-13</c:v>
                </c:pt>
                <c:pt idx="66">
                  <c:v>-6</c:v>
                </c:pt>
                <c:pt idx="67">
                  <c:v>15</c:v>
                </c:pt>
                <c:pt idx="68">
                  <c:v>46</c:v>
                </c:pt>
                <c:pt idx="69">
                  <c:v>58</c:v>
                </c:pt>
                <c:pt idx="70">
                  <c:v>52</c:v>
                </c:pt>
                <c:pt idx="71">
                  <c:v>52</c:v>
                </c:pt>
                <c:pt idx="72">
                  <c:v>49</c:v>
                </c:pt>
                <c:pt idx="73">
                  <c:v>49</c:v>
                </c:pt>
                <c:pt idx="74">
                  <c:v>51</c:v>
                </c:pt>
                <c:pt idx="75">
                  <c:v>56</c:v>
                </c:pt>
                <c:pt idx="76">
                  <c:v>61</c:v>
                </c:pt>
                <c:pt idx="77">
                  <c:v>53</c:v>
                </c:pt>
                <c:pt idx="78">
                  <c:v>54</c:v>
                </c:pt>
                <c:pt idx="79">
                  <c:v>58</c:v>
                </c:pt>
                <c:pt idx="80">
                  <c:v>65</c:v>
                </c:pt>
                <c:pt idx="81">
                  <c:v>72</c:v>
                </c:pt>
                <c:pt idx="82">
                  <c:v>70</c:v>
                </c:pt>
                <c:pt idx="83">
                  <c:v>59</c:v>
                </c:pt>
                <c:pt idx="84">
                  <c:v>54</c:v>
                </c:pt>
                <c:pt idx="85">
                  <c:v>57</c:v>
                </c:pt>
                <c:pt idx="86">
                  <c:v>42</c:v>
                </c:pt>
                <c:pt idx="87">
                  <c:v>12</c:v>
                </c:pt>
                <c:pt idx="88">
                  <c:v>-14</c:v>
                </c:pt>
                <c:pt idx="89">
                  <c:v>-21</c:v>
                </c:pt>
                <c:pt idx="90">
                  <c:v>-37</c:v>
                </c:pt>
                <c:pt idx="91">
                  <c:v>-53</c:v>
                </c:pt>
                <c:pt idx="92">
                  <c:v>-61</c:v>
                </c:pt>
                <c:pt idx="93">
                  <c:v>-72</c:v>
                </c:pt>
                <c:pt idx="94">
                  <c:v>-70</c:v>
                </c:pt>
                <c:pt idx="95">
                  <c:v>-57</c:v>
                </c:pt>
                <c:pt idx="96">
                  <c:v>-28</c:v>
                </c:pt>
                <c:pt idx="97">
                  <c:v>20</c:v>
                </c:pt>
                <c:pt idx="98">
                  <c:v>84</c:v>
                </c:pt>
                <c:pt idx="99">
                  <c:v>106</c:v>
                </c:pt>
                <c:pt idx="100">
                  <c:v>115</c:v>
                </c:pt>
                <c:pt idx="101">
                  <c:v>131</c:v>
                </c:pt>
                <c:pt idx="102">
                  <c:v>118</c:v>
                </c:pt>
                <c:pt idx="103">
                  <c:v>73</c:v>
                </c:pt>
                <c:pt idx="104">
                  <c:v>19</c:v>
                </c:pt>
                <c:pt idx="105">
                  <c:v>-31</c:v>
                </c:pt>
                <c:pt idx="106">
                  <c:v>-62</c:v>
                </c:pt>
                <c:pt idx="107">
                  <c:v>-82</c:v>
                </c:pt>
                <c:pt idx="108">
                  <c:v>-97</c:v>
                </c:pt>
                <c:pt idx="109">
                  <c:v>-112</c:v>
                </c:pt>
                <c:pt idx="110">
                  <c:v>-124</c:v>
                </c:pt>
                <c:pt idx="111">
                  <c:v>-133</c:v>
                </c:pt>
                <c:pt idx="112">
                  <c:v>-126</c:v>
                </c:pt>
                <c:pt idx="113">
                  <c:v>-106</c:v>
                </c:pt>
                <c:pt idx="114">
                  <c:v>-100</c:v>
                </c:pt>
                <c:pt idx="115">
                  <c:v>-89</c:v>
                </c:pt>
                <c:pt idx="116">
                  <c:v>-84</c:v>
                </c:pt>
                <c:pt idx="117">
                  <c:v>-91</c:v>
                </c:pt>
                <c:pt idx="118">
                  <c:v>-86</c:v>
                </c:pt>
                <c:pt idx="119">
                  <c:v>-87</c:v>
                </c:pt>
                <c:pt idx="120">
                  <c:v>-92</c:v>
                </c:pt>
                <c:pt idx="121">
                  <c:v>-93</c:v>
                </c:pt>
                <c:pt idx="122">
                  <c:v>-102</c:v>
                </c:pt>
                <c:pt idx="123">
                  <c:v>-101</c:v>
                </c:pt>
                <c:pt idx="124">
                  <c:v>-102</c:v>
                </c:pt>
                <c:pt idx="125">
                  <c:v>-125</c:v>
                </c:pt>
                <c:pt idx="126">
                  <c:v>-129</c:v>
                </c:pt>
                <c:pt idx="127">
                  <c:v>-114</c:v>
                </c:pt>
                <c:pt idx="128">
                  <c:v>-85</c:v>
                </c:pt>
                <c:pt idx="129">
                  <c:v>-77</c:v>
                </c:pt>
                <c:pt idx="130">
                  <c:v>-68</c:v>
                </c:pt>
                <c:pt idx="131">
                  <c:v>-67</c:v>
                </c:pt>
                <c:pt idx="132">
                  <c:v>-52</c:v>
                </c:pt>
                <c:pt idx="133">
                  <c:v>-47</c:v>
                </c:pt>
                <c:pt idx="134">
                  <c:v>-49</c:v>
                </c:pt>
                <c:pt idx="135">
                  <c:v>-50</c:v>
                </c:pt>
                <c:pt idx="136">
                  <c:v>-54</c:v>
                </c:pt>
                <c:pt idx="137">
                  <c:v>-60</c:v>
                </c:pt>
                <c:pt idx="138">
                  <c:v>-56</c:v>
                </c:pt>
                <c:pt idx="139">
                  <c:v>-60</c:v>
                </c:pt>
                <c:pt idx="140">
                  <c:v>-62</c:v>
                </c:pt>
                <c:pt idx="141">
                  <c:v>-54</c:v>
                </c:pt>
                <c:pt idx="142">
                  <c:v>-48</c:v>
                </c:pt>
                <c:pt idx="143">
                  <c:v>-46</c:v>
                </c:pt>
                <c:pt idx="144">
                  <c:v>-39</c:v>
                </c:pt>
                <c:pt idx="145">
                  <c:v>-30</c:v>
                </c:pt>
                <c:pt idx="146">
                  <c:v>-24</c:v>
                </c:pt>
                <c:pt idx="147">
                  <c:v>-25</c:v>
                </c:pt>
                <c:pt idx="148">
                  <c:v>-31</c:v>
                </c:pt>
                <c:pt idx="149">
                  <c:v>-26</c:v>
                </c:pt>
                <c:pt idx="150">
                  <c:v>-10</c:v>
                </c:pt>
                <c:pt idx="151">
                  <c:v>5</c:v>
                </c:pt>
                <c:pt idx="152">
                  <c:v>0</c:v>
                </c:pt>
                <c:pt idx="153">
                  <c:v>13</c:v>
                </c:pt>
                <c:pt idx="154">
                  <c:v>18</c:v>
                </c:pt>
                <c:pt idx="155">
                  <c:v>15</c:v>
                </c:pt>
                <c:pt idx="156">
                  <c:v>26</c:v>
                </c:pt>
                <c:pt idx="157">
                  <c:v>32</c:v>
                </c:pt>
                <c:pt idx="158">
                  <c:v>32</c:v>
                </c:pt>
                <c:pt idx="159">
                  <c:v>35</c:v>
                </c:pt>
                <c:pt idx="160">
                  <c:v>32</c:v>
                </c:pt>
                <c:pt idx="161">
                  <c:v>33</c:v>
                </c:pt>
                <c:pt idx="162">
                  <c:v>39</c:v>
                </c:pt>
                <c:pt idx="163">
                  <c:v>42</c:v>
                </c:pt>
                <c:pt idx="164">
                  <c:v>35</c:v>
                </c:pt>
                <c:pt idx="165">
                  <c:v>41</c:v>
                </c:pt>
                <c:pt idx="166">
                  <c:v>46</c:v>
                </c:pt>
                <c:pt idx="167">
                  <c:v>51</c:v>
                </c:pt>
                <c:pt idx="168">
                  <c:v>59</c:v>
                </c:pt>
                <c:pt idx="169">
                  <c:v>60</c:v>
                </c:pt>
                <c:pt idx="170">
                  <c:v>60</c:v>
                </c:pt>
                <c:pt idx="171">
                  <c:v>60</c:v>
                </c:pt>
                <c:pt idx="172">
                  <c:v>65</c:v>
                </c:pt>
                <c:pt idx="173">
                  <c:v>73</c:v>
                </c:pt>
                <c:pt idx="174">
                  <c:v>73</c:v>
                </c:pt>
                <c:pt idx="175">
                  <c:v>77</c:v>
                </c:pt>
                <c:pt idx="176">
                  <c:v>79</c:v>
                </c:pt>
                <c:pt idx="177">
                  <c:v>82</c:v>
                </c:pt>
                <c:pt idx="178">
                  <c:v>87</c:v>
                </c:pt>
                <c:pt idx="179">
                  <c:v>92</c:v>
                </c:pt>
                <c:pt idx="180">
                  <c:v>86</c:v>
                </c:pt>
                <c:pt idx="181">
                  <c:v>76</c:v>
                </c:pt>
                <c:pt idx="182">
                  <c:v>73</c:v>
                </c:pt>
                <c:pt idx="183">
                  <c:v>62</c:v>
                </c:pt>
                <c:pt idx="184">
                  <c:v>61</c:v>
                </c:pt>
                <c:pt idx="185">
                  <c:v>79</c:v>
                </c:pt>
                <c:pt idx="186">
                  <c:v>107</c:v>
                </c:pt>
                <c:pt idx="187">
                  <c:v>137</c:v>
                </c:pt>
                <c:pt idx="188">
                  <c:v>192</c:v>
                </c:pt>
                <c:pt idx="189">
                  <c:v>229</c:v>
                </c:pt>
                <c:pt idx="190">
                  <c:v>236</c:v>
                </c:pt>
                <c:pt idx="191">
                  <c:v>200</c:v>
                </c:pt>
                <c:pt idx="192">
                  <c:v>124</c:v>
                </c:pt>
                <c:pt idx="193">
                  <c:v>35</c:v>
                </c:pt>
                <c:pt idx="194">
                  <c:v>-25</c:v>
                </c:pt>
                <c:pt idx="195">
                  <c:v>-61</c:v>
                </c:pt>
                <c:pt idx="196">
                  <c:v>-75</c:v>
                </c:pt>
                <c:pt idx="197">
                  <c:v>-79</c:v>
                </c:pt>
                <c:pt idx="198">
                  <c:v>-91</c:v>
                </c:pt>
                <c:pt idx="199">
                  <c:v>-103</c:v>
                </c:pt>
                <c:pt idx="200">
                  <c:v>-112</c:v>
                </c:pt>
                <c:pt idx="201">
                  <c:v>-121</c:v>
                </c:pt>
                <c:pt idx="202">
                  <c:v>-127</c:v>
                </c:pt>
                <c:pt idx="203">
                  <c:v>-117</c:v>
                </c:pt>
                <c:pt idx="204">
                  <c:v>-104</c:v>
                </c:pt>
                <c:pt idx="205">
                  <c:v>-104</c:v>
                </c:pt>
                <c:pt idx="206">
                  <c:v>-104</c:v>
                </c:pt>
                <c:pt idx="207">
                  <c:v>-104</c:v>
                </c:pt>
                <c:pt idx="208">
                  <c:v>-95</c:v>
                </c:pt>
                <c:pt idx="209">
                  <c:v>-100</c:v>
                </c:pt>
                <c:pt idx="210">
                  <c:v>-95</c:v>
                </c:pt>
                <c:pt idx="211">
                  <c:v>-86</c:v>
                </c:pt>
                <c:pt idx="212">
                  <c:v>-78</c:v>
                </c:pt>
                <c:pt idx="213">
                  <c:v>-75</c:v>
                </c:pt>
                <c:pt idx="214">
                  <c:v>-75</c:v>
                </c:pt>
                <c:pt idx="215">
                  <c:v>-74</c:v>
                </c:pt>
                <c:pt idx="216">
                  <c:v>-71</c:v>
                </c:pt>
                <c:pt idx="217">
                  <c:v>-66</c:v>
                </c:pt>
                <c:pt idx="218">
                  <c:v>-66</c:v>
                </c:pt>
                <c:pt idx="219">
                  <c:v>-63</c:v>
                </c:pt>
                <c:pt idx="220">
                  <c:v>-58</c:v>
                </c:pt>
                <c:pt idx="221">
                  <c:v>-54</c:v>
                </c:pt>
                <c:pt idx="222">
                  <c:v>-47</c:v>
                </c:pt>
                <c:pt idx="223">
                  <c:v>-45</c:v>
                </c:pt>
                <c:pt idx="224">
                  <c:v>-42</c:v>
                </c:pt>
                <c:pt idx="225">
                  <c:v>-51</c:v>
                </c:pt>
                <c:pt idx="226">
                  <c:v>-56</c:v>
                </c:pt>
                <c:pt idx="227">
                  <c:v>-47</c:v>
                </c:pt>
                <c:pt idx="228">
                  <c:v>-35</c:v>
                </c:pt>
                <c:pt idx="229">
                  <c:v>-24</c:v>
                </c:pt>
                <c:pt idx="230">
                  <c:v>-11</c:v>
                </c:pt>
                <c:pt idx="231">
                  <c:v>-2</c:v>
                </c:pt>
                <c:pt idx="232">
                  <c:v>6</c:v>
                </c:pt>
                <c:pt idx="233">
                  <c:v>8</c:v>
                </c:pt>
                <c:pt idx="234">
                  <c:v>11</c:v>
                </c:pt>
                <c:pt idx="235">
                  <c:v>21</c:v>
                </c:pt>
                <c:pt idx="236">
                  <c:v>26</c:v>
                </c:pt>
                <c:pt idx="237">
                  <c:v>31</c:v>
                </c:pt>
                <c:pt idx="238">
                  <c:v>32</c:v>
                </c:pt>
                <c:pt idx="239">
                  <c:v>29</c:v>
                </c:pt>
                <c:pt idx="240">
                  <c:v>32</c:v>
                </c:pt>
                <c:pt idx="241">
                  <c:v>32</c:v>
                </c:pt>
                <c:pt idx="242">
                  <c:v>31</c:v>
                </c:pt>
                <c:pt idx="243">
                  <c:v>29</c:v>
                </c:pt>
                <c:pt idx="244">
                  <c:v>31</c:v>
                </c:pt>
                <c:pt idx="245">
                  <c:v>42</c:v>
                </c:pt>
                <c:pt idx="246">
                  <c:v>37</c:v>
                </c:pt>
                <c:pt idx="247">
                  <c:v>26</c:v>
                </c:pt>
                <c:pt idx="248">
                  <c:v>24</c:v>
                </c:pt>
                <c:pt idx="249">
                  <c:v>23</c:v>
                </c:pt>
                <c:pt idx="250">
                  <c:v>22</c:v>
                </c:pt>
                <c:pt idx="251">
                  <c:v>23</c:v>
                </c:pt>
                <c:pt idx="252">
                  <c:v>35</c:v>
                </c:pt>
                <c:pt idx="253">
                  <c:v>37</c:v>
                </c:pt>
                <c:pt idx="254">
                  <c:v>35</c:v>
                </c:pt>
                <c:pt idx="255">
                  <c:v>33</c:v>
                </c:pt>
                <c:pt idx="256">
                  <c:v>44</c:v>
                </c:pt>
                <c:pt idx="257">
                  <c:v>44</c:v>
                </c:pt>
                <c:pt idx="258">
                  <c:v>37</c:v>
                </c:pt>
                <c:pt idx="259">
                  <c:v>43</c:v>
                </c:pt>
                <c:pt idx="260">
                  <c:v>45</c:v>
                </c:pt>
                <c:pt idx="261">
                  <c:v>36</c:v>
                </c:pt>
                <c:pt idx="262">
                  <c:v>35</c:v>
                </c:pt>
                <c:pt idx="263">
                  <c:v>29</c:v>
                </c:pt>
                <c:pt idx="264">
                  <c:v>21</c:v>
                </c:pt>
                <c:pt idx="265">
                  <c:v>19</c:v>
                </c:pt>
                <c:pt idx="266">
                  <c:v>8</c:v>
                </c:pt>
                <c:pt idx="267">
                  <c:v>-9</c:v>
                </c:pt>
                <c:pt idx="268">
                  <c:v>-24</c:v>
                </c:pt>
                <c:pt idx="269">
                  <c:v>-20</c:v>
                </c:pt>
                <c:pt idx="270">
                  <c:v>-3</c:v>
                </c:pt>
                <c:pt idx="271">
                  <c:v>14</c:v>
                </c:pt>
                <c:pt idx="272">
                  <c:v>29</c:v>
                </c:pt>
                <c:pt idx="273">
                  <c:v>67</c:v>
                </c:pt>
                <c:pt idx="274">
                  <c:v>137</c:v>
                </c:pt>
                <c:pt idx="275">
                  <c:v>205</c:v>
                </c:pt>
                <c:pt idx="276">
                  <c:v>209</c:v>
                </c:pt>
                <c:pt idx="277">
                  <c:v>136</c:v>
                </c:pt>
                <c:pt idx="278">
                  <c:v>28</c:v>
                </c:pt>
                <c:pt idx="279">
                  <c:v>-40</c:v>
                </c:pt>
                <c:pt idx="280">
                  <c:v>-76</c:v>
                </c:pt>
                <c:pt idx="281">
                  <c:v>-107</c:v>
                </c:pt>
                <c:pt idx="282">
                  <c:v>-122</c:v>
                </c:pt>
                <c:pt idx="283">
                  <c:v>-128</c:v>
                </c:pt>
                <c:pt idx="284">
                  <c:v>-116</c:v>
                </c:pt>
                <c:pt idx="285">
                  <c:v>-87</c:v>
                </c:pt>
                <c:pt idx="286">
                  <c:v>-86</c:v>
                </c:pt>
                <c:pt idx="287">
                  <c:v>-82</c:v>
                </c:pt>
                <c:pt idx="288">
                  <c:v>-75</c:v>
                </c:pt>
                <c:pt idx="289">
                  <c:v>-74</c:v>
                </c:pt>
                <c:pt idx="290">
                  <c:v>-69</c:v>
                </c:pt>
                <c:pt idx="291">
                  <c:v>-63</c:v>
                </c:pt>
                <c:pt idx="292">
                  <c:v>-56</c:v>
                </c:pt>
                <c:pt idx="293">
                  <c:v>-54</c:v>
                </c:pt>
                <c:pt idx="294">
                  <c:v>-50</c:v>
                </c:pt>
                <c:pt idx="295">
                  <c:v>-46</c:v>
                </c:pt>
                <c:pt idx="296">
                  <c:v>-44</c:v>
                </c:pt>
                <c:pt idx="297">
                  <c:v>-45</c:v>
                </c:pt>
                <c:pt idx="298">
                  <c:v>-46</c:v>
                </c:pt>
                <c:pt idx="299">
                  <c:v>-44</c:v>
                </c:pt>
                <c:pt idx="300">
                  <c:v>-42</c:v>
                </c:pt>
                <c:pt idx="301">
                  <c:v>-34</c:v>
                </c:pt>
                <c:pt idx="302">
                  <c:v>-39</c:v>
                </c:pt>
                <c:pt idx="303">
                  <c:v>-62</c:v>
                </c:pt>
                <c:pt idx="304">
                  <c:v>-72</c:v>
                </c:pt>
                <c:pt idx="305">
                  <c:v>-72</c:v>
                </c:pt>
                <c:pt idx="306">
                  <c:v>-78</c:v>
                </c:pt>
                <c:pt idx="307">
                  <c:v>-65</c:v>
                </c:pt>
                <c:pt idx="308">
                  <c:v>-41</c:v>
                </c:pt>
                <c:pt idx="309">
                  <c:v>-22</c:v>
                </c:pt>
                <c:pt idx="310">
                  <c:v>0</c:v>
                </c:pt>
                <c:pt idx="311">
                  <c:v>-3</c:v>
                </c:pt>
                <c:pt idx="312">
                  <c:v>0</c:v>
                </c:pt>
                <c:pt idx="313">
                  <c:v>13</c:v>
                </c:pt>
                <c:pt idx="314">
                  <c:v>26</c:v>
                </c:pt>
                <c:pt idx="315">
                  <c:v>32</c:v>
                </c:pt>
                <c:pt idx="316">
                  <c:v>31</c:v>
                </c:pt>
                <c:pt idx="317">
                  <c:v>31</c:v>
                </c:pt>
                <c:pt idx="318">
                  <c:v>32</c:v>
                </c:pt>
                <c:pt idx="319">
                  <c:v>36</c:v>
                </c:pt>
                <c:pt idx="320">
                  <c:v>36</c:v>
                </c:pt>
                <c:pt idx="321">
                  <c:v>35</c:v>
                </c:pt>
                <c:pt idx="322">
                  <c:v>32</c:v>
                </c:pt>
                <c:pt idx="323">
                  <c:v>32</c:v>
                </c:pt>
                <c:pt idx="324">
                  <c:v>34</c:v>
                </c:pt>
                <c:pt idx="325">
                  <c:v>41</c:v>
                </c:pt>
                <c:pt idx="326">
                  <c:v>51</c:v>
                </c:pt>
                <c:pt idx="327">
                  <c:v>54</c:v>
                </c:pt>
                <c:pt idx="328">
                  <c:v>55</c:v>
                </c:pt>
                <c:pt idx="329">
                  <c:v>58</c:v>
                </c:pt>
                <c:pt idx="330">
                  <c:v>61</c:v>
                </c:pt>
                <c:pt idx="331">
                  <c:v>67</c:v>
                </c:pt>
                <c:pt idx="332">
                  <c:v>73</c:v>
                </c:pt>
                <c:pt idx="333">
                  <c:v>68</c:v>
                </c:pt>
                <c:pt idx="334">
                  <c:v>66</c:v>
                </c:pt>
                <c:pt idx="335">
                  <c:v>71</c:v>
                </c:pt>
                <c:pt idx="336">
                  <c:v>77</c:v>
                </c:pt>
                <c:pt idx="337">
                  <c:v>78</c:v>
                </c:pt>
                <c:pt idx="338">
                  <c:v>74</c:v>
                </c:pt>
                <c:pt idx="339">
                  <c:v>80</c:v>
                </c:pt>
                <c:pt idx="340">
                  <c:v>87</c:v>
                </c:pt>
                <c:pt idx="341">
                  <c:v>86</c:v>
                </c:pt>
                <c:pt idx="342">
                  <c:v>82</c:v>
                </c:pt>
                <c:pt idx="343">
                  <c:v>83</c:v>
                </c:pt>
                <c:pt idx="344">
                  <c:v>76</c:v>
                </c:pt>
                <c:pt idx="345">
                  <c:v>72</c:v>
                </c:pt>
                <c:pt idx="346">
                  <c:v>80</c:v>
                </c:pt>
                <c:pt idx="347">
                  <c:v>97</c:v>
                </c:pt>
                <c:pt idx="348">
                  <c:v>103</c:v>
                </c:pt>
                <c:pt idx="349">
                  <c:v>94</c:v>
                </c:pt>
                <c:pt idx="350">
                  <c:v>119</c:v>
                </c:pt>
                <c:pt idx="351">
                  <c:v>140</c:v>
                </c:pt>
                <c:pt idx="352">
                  <c:v>149</c:v>
                </c:pt>
                <c:pt idx="353">
                  <c:v>169</c:v>
                </c:pt>
                <c:pt idx="354">
                  <c:v>185</c:v>
                </c:pt>
                <c:pt idx="355">
                  <c:v>202</c:v>
                </c:pt>
                <c:pt idx="356">
                  <c:v>209</c:v>
                </c:pt>
                <c:pt idx="357">
                  <c:v>210</c:v>
                </c:pt>
                <c:pt idx="358">
                  <c:v>212</c:v>
                </c:pt>
                <c:pt idx="359">
                  <c:v>195</c:v>
                </c:pt>
                <c:pt idx="360">
                  <c:v>175</c:v>
                </c:pt>
                <c:pt idx="361">
                  <c:v>195</c:v>
                </c:pt>
                <c:pt idx="362">
                  <c:v>182</c:v>
                </c:pt>
                <c:pt idx="363">
                  <c:v>146</c:v>
                </c:pt>
                <c:pt idx="364">
                  <c:v>55</c:v>
                </c:pt>
                <c:pt idx="365">
                  <c:v>-22</c:v>
                </c:pt>
                <c:pt idx="366">
                  <c:v>-47</c:v>
                </c:pt>
                <c:pt idx="367">
                  <c:v>-73</c:v>
                </c:pt>
                <c:pt idx="368">
                  <c:v>-91</c:v>
                </c:pt>
                <c:pt idx="369">
                  <c:v>-107</c:v>
                </c:pt>
                <c:pt idx="370">
                  <c:v>-121</c:v>
                </c:pt>
                <c:pt idx="371">
                  <c:v>-118</c:v>
                </c:pt>
                <c:pt idx="372">
                  <c:v>-102</c:v>
                </c:pt>
                <c:pt idx="373">
                  <c:v>-88</c:v>
                </c:pt>
                <c:pt idx="374">
                  <c:v>-82</c:v>
                </c:pt>
                <c:pt idx="375">
                  <c:v>-80</c:v>
                </c:pt>
                <c:pt idx="376">
                  <c:v>-74</c:v>
                </c:pt>
                <c:pt idx="377">
                  <c:v>-68</c:v>
                </c:pt>
                <c:pt idx="378">
                  <c:v>-60</c:v>
                </c:pt>
                <c:pt idx="379">
                  <c:v>-57</c:v>
                </c:pt>
                <c:pt idx="380">
                  <c:v>-63</c:v>
                </c:pt>
                <c:pt idx="381">
                  <c:v>-63</c:v>
                </c:pt>
                <c:pt idx="382">
                  <c:v>-54</c:v>
                </c:pt>
                <c:pt idx="383">
                  <c:v>-48</c:v>
                </c:pt>
                <c:pt idx="384">
                  <c:v>-52</c:v>
                </c:pt>
                <c:pt idx="385">
                  <c:v>-59</c:v>
                </c:pt>
                <c:pt idx="386">
                  <c:v>-57</c:v>
                </c:pt>
                <c:pt idx="387">
                  <c:v>-53</c:v>
                </c:pt>
                <c:pt idx="388">
                  <c:v>-49</c:v>
                </c:pt>
                <c:pt idx="389">
                  <c:v>-52</c:v>
                </c:pt>
                <c:pt idx="390">
                  <c:v>-55</c:v>
                </c:pt>
                <c:pt idx="391">
                  <c:v>-58</c:v>
                </c:pt>
                <c:pt idx="392">
                  <c:v>-72</c:v>
                </c:pt>
                <c:pt idx="393">
                  <c:v>-91</c:v>
                </c:pt>
                <c:pt idx="394">
                  <c:v>-102</c:v>
                </c:pt>
                <c:pt idx="395">
                  <c:v>-107</c:v>
                </c:pt>
                <c:pt idx="396">
                  <c:v>-106</c:v>
                </c:pt>
                <c:pt idx="397">
                  <c:v>-102</c:v>
                </c:pt>
                <c:pt idx="398">
                  <c:v>-94</c:v>
                </c:pt>
                <c:pt idx="399">
                  <c:v>-84</c:v>
                </c:pt>
                <c:pt idx="400">
                  <c:v>-70</c:v>
                </c:pt>
                <c:pt idx="401">
                  <c:v>-51</c:v>
                </c:pt>
                <c:pt idx="402">
                  <c:v>-43</c:v>
                </c:pt>
                <c:pt idx="403">
                  <c:v>-37</c:v>
                </c:pt>
                <c:pt idx="404">
                  <c:v>-26</c:v>
                </c:pt>
                <c:pt idx="405">
                  <c:v>-26</c:v>
                </c:pt>
                <c:pt idx="406">
                  <c:v>-23</c:v>
                </c:pt>
                <c:pt idx="407">
                  <c:v>-18</c:v>
                </c:pt>
                <c:pt idx="408">
                  <c:v>-21</c:v>
                </c:pt>
                <c:pt idx="409">
                  <c:v>-23</c:v>
                </c:pt>
                <c:pt idx="410">
                  <c:v>-25</c:v>
                </c:pt>
                <c:pt idx="411">
                  <c:v>-8</c:v>
                </c:pt>
                <c:pt idx="412">
                  <c:v>0</c:v>
                </c:pt>
                <c:pt idx="413">
                  <c:v>4</c:v>
                </c:pt>
                <c:pt idx="414">
                  <c:v>8</c:v>
                </c:pt>
                <c:pt idx="415">
                  <c:v>6</c:v>
                </c:pt>
                <c:pt idx="416">
                  <c:v>13</c:v>
                </c:pt>
                <c:pt idx="417">
                  <c:v>21</c:v>
                </c:pt>
                <c:pt idx="418">
                  <c:v>18</c:v>
                </c:pt>
                <c:pt idx="419">
                  <c:v>14</c:v>
                </c:pt>
                <c:pt idx="420">
                  <c:v>13</c:v>
                </c:pt>
                <c:pt idx="421">
                  <c:v>10</c:v>
                </c:pt>
                <c:pt idx="422">
                  <c:v>13</c:v>
                </c:pt>
                <c:pt idx="423">
                  <c:v>22</c:v>
                </c:pt>
                <c:pt idx="424">
                  <c:v>25</c:v>
                </c:pt>
                <c:pt idx="425">
                  <c:v>28</c:v>
                </c:pt>
                <c:pt idx="426">
                  <c:v>32</c:v>
                </c:pt>
                <c:pt idx="427">
                  <c:v>41</c:v>
                </c:pt>
                <c:pt idx="428">
                  <c:v>44</c:v>
                </c:pt>
                <c:pt idx="429">
                  <c:v>46</c:v>
                </c:pt>
                <c:pt idx="430">
                  <c:v>46</c:v>
                </c:pt>
                <c:pt idx="431">
                  <c:v>56</c:v>
                </c:pt>
                <c:pt idx="432">
                  <c:v>70</c:v>
                </c:pt>
                <c:pt idx="433">
                  <c:v>84</c:v>
                </c:pt>
                <c:pt idx="434">
                  <c:v>80</c:v>
                </c:pt>
                <c:pt idx="435">
                  <c:v>73</c:v>
                </c:pt>
                <c:pt idx="436">
                  <c:v>73</c:v>
                </c:pt>
                <c:pt idx="437">
                  <c:v>76</c:v>
                </c:pt>
                <c:pt idx="438">
                  <c:v>78</c:v>
                </c:pt>
                <c:pt idx="439">
                  <c:v>82</c:v>
                </c:pt>
                <c:pt idx="440">
                  <c:v>84</c:v>
                </c:pt>
                <c:pt idx="441">
                  <c:v>97</c:v>
                </c:pt>
                <c:pt idx="442">
                  <c:v>92</c:v>
                </c:pt>
                <c:pt idx="443">
                  <c:v>63</c:v>
                </c:pt>
                <c:pt idx="444">
                  <c:v>66</c:v>
                </c:pt>
                <c:pt idx="445">
                  <c:v>61</c:v>
                </c:pt>
                <c:pt idx="446">
                  <c:v>42</c:v>
                </c:pt>
                <c:pt idx="447">
                  <c:v>40</c:v>
                </c:pt>
                <c:pt idx="448">
                  <c:v>33</c:v>
                </c:pt>
                <c:pt idx="449">
                  <c:v>32</c:v>
                </c:pt>
                <c:pt idx="450">
                  <c:v>32</c:v>
                </c:pt>
                <c:pt idx="451">
                  <c:v>31</c:v>
                </c:pt>
                <c:pt idx="452">
                  <c:v>32</c:v>
                </c:pt>
                <c:pt idx="453">
                  <c:v>38</c:v>
                </c:pt>
                <c:pt idx="454">
                  <c:v>52</c:v>
                </c:pt>
                <c:pt idx="455">
                  <c:v>52</c:v>
                </c:pt>
                <c:pt idx="456">
                  <c:v>42</c:v>
                </c:pt>
                <c:pt idx="457">
                  <c:v>44</c:v>
                </c:pt>
                <c:pt idx="458">
                  <c:v>45</c:v>
                </c:pt>
                <c:pt idx="459">
                  <c:v>63</c:v>
                </c:pt>
                <c:pt idx="460">
                  <c:v>91</c:v>
                </c:pt>
                <c:pt idx="461">
                  <c:v>127</c:v>
                </c:pt>
                <c:pt idx="462">
                  <c:v>141</c:v>
                </c:pt>
                <c:pt idx="463">
                  <c:v>120</c:v>
                </c:pt>
                <c:pt idx="464">
                  <c:v>110</c:v>
                </c:pt>
                <c:pt idx="465">
                  <c:v>89</c:v>
                </c:pt>
                <c:pt idx="466">
                  <c:v>47</c:v>
                </c:pt>
                <c:pt idx="467">
                  <c:v>8</c:v>
                </c:pt>
                <c:pt idx="468">
                  <c:v>-23</c:v>
                </c:pt>
                <c:pt idx="469">
                  <c:v>-58</c:v>
                </c:pt>
                <c:pt idx="470">
                  <c:v>-87</c:v>
                </c:pt>
                <c:pt idx="471">
                  <c:v>-99</c:v>
                </c:pt>
                <c:pt idx="472">
                  <c:v>-93</c:v>
                </c:pt>
                <c:pt idx="473">
                  <c:v>-91</c:v>
                </c:pt>
                <c:pt idx="474">
                  <c:v>-103</c:v>
                </c:pt>
                <c:pt idx="475">
                  <c:v>-109</c:v>
                </c:pt>
                <c:pt idx="476">
                  <c:v>-108</c:v>
                </c:pt>
                <c:pt idx="477">
                  <c:v>-107</c:v>
                </c:pt>
                <c:pt idx="478">
                  <c:v>-109</c:v>
                </c:pt>
                <c:pt idx="479">
                  <c:v>-109</c:v>
                </c:pt>
                <c:pt idx="480">
                  <c:v>-105</c:v>
                </c:pt>
                <c:pt idx="481">
                  <c:v>-93</c:v>
                </c:pt>
                <c:pt idx="482">
                  <c:v>-90</c:v>
                </c:pt>
                <c:pt idx="483">
                  <c:v>-94</c:v>
                </c:pt>
                <c:pt idx="484">
                  <c:v>-93</c:v>
                </c:pt>
                <c:pt idx="485">
                  <c:v>-91</c:v>
                </c:pt>
                <c:pt idx="486">
                  <c:v>-88</c:v>
                </c:pt>
                <c:pt idx="487">
                  <c:v>-88</c:v>
                </c:pt>
                <c:pt idx="488">
                  <c:v>-89</c:v>
                </c:pt>
                <c:pt idx="489">
                  <c:v>-85</c:v>
                </c:pt>
                <c:pt idx="490">
                  <c:v>-81</c:v>
                </c:pt>
                <c:pt idx="491">
                  <c:v>-77</c:v>
                </c:pt>
                <c:pt idx="492">
                  <c:v>-84</c:v>
                </c:pt>
                <c:pt idx="493">
                  <c:v>-103</c:v>
                </c:pt>
                <c:pt idx="494">
                  <c:v>-112</c:v>
                </c:pt>
                <c:pt idx="495">
                  <c:v>-98</c:v>
                </c:pt>
                <c:pt idx="496">
                  <c:v>-72</c:v>
                </c:pt>
                <c:pt idx="497">
                  <c:v>-69</c:v>
                </c:pt>
                <c:pt idx="498">
                  <c:v>-59</c:v>
                </c:pt>
                <c:pt idx="499">
                  <c:v>-42</c:v>
                </c:pt>
                <c:pt idx="500">
                  <c:v>-39</c:v>
                </c:pt>
                <c:pt idx="501">
                  <c:v>-35</c:v>
                </c:pt>
                <c:pt idx="502">
                  <c:v>-31</c:v>
                </c:pt>
                <c:pt idx="503">
                  <c:v>-27</c:v>
                </c:pt>
                <c:pt idx="504">
                  <c:v>-24</c:v>
                </c:pt>
                <c:pt idx="505">
                  <c:v>-22</c:v>
                </c:pt>
                <c:pt idx="506">
                  <c:v>-1</c:v>
                </c:pt>
                <c:pt idx="507">
                  <c:v>5</c:v>
                </c:pt>
                <c:pt idx="508">
                  <c:v>3</c:v>
                </c:pt>
                <c:pt idx="509">
                  <c:v>-1</c:v>
                </c:pt>
                <c:pt idx="510">
                  <c:v>-1</c:v>
                </c:pt>
                <c:pt idx="511">
                  <c:v>0</c:v>
                </c:pt>
                <c:pt idx="512">
                  <c:v>-4</c:v>
                </c:pt>
                <c:pt idx="513">
                  <c:v>-4</c:v>
                </c:pt>
                <c:pt idx="514">
                  <c:v>-2</c:v>
                </c:pt>
                <c:pt idx="515">
                  <c:v>-2</c:v>
                </c:pt>
                <c:pt idx="516">
                  <c:v>3</c:v>
                </c:pt>
                <c:pt idx="517">
                  <c:v>13</c:v>
                </c:pt>
                <c:pt idx="518">
                  <c:v>13</c:v>
                </c:pt>
                <c:pt idx="519">
                  <c:v>7</c:v>
                </c:pt>
                <c:pt idx="520">
                  <c:v>3</c:v>
                </c:pt>
                <c:pt idx="521">
                  <c:v>-3</c:v>
                </c:pt>
                <c:pt idx="522">
                  <c:v>-3</c:v>
                </c:pt>
                <c:pt idx="523">
                  <c:v>-6</c:v>
                </c:pt>
                <c:pt idx="524">
                  <c:v>-5</c:v>
                </c:pt>
                <c:pt idx="525">
                  <c:v>3</c:v>
                </c:pt>
                <c:pt idx="526">
                  <c:v>1</c:v>
                </c:pt>
                <c:pt idx="527">
                  <c:v>-2</c:v>
                </c:pt>
                <c:pt idx="528">
                  <c:v>0</c:v>
                </c:pt>
                <c:pt idx="529">
                  <c:v>0</c:v>
                </c:pt>
                <c:pt idx="530">
                  <c:v>6</c:v>
                </c:pt>
                <c:pt idx="531">
                  <c:v>2</c:v>
                </c:pt>
                <c:pt idx="532">
                  <c:v>0</c:v>
                </c:pt>
                <c:pt idx="533">
                  <c:v>4</c:v>
                </c:pt>
                <c:pt idx="534">
                  <c:v>-1</c:v>
                </c:pt>
                <c:pt idx="535">
                  <c:v>-7</c:v>
                </c:pt>
                <c:pt idx="536">
                  <c:v>-9</c:v>
                </c:pt>
                <c:pt idx="537">
                  <c:v>-10</c:v>
                </c:pt>
                <c:pt idx="538">
                  <c:v>-4</c:v>
                </c:pt>
                <c:pt idx="539">
                  <c:v>4</c:v>
                </c:pt>
                <c:pt idx="540">
                  <c:v>15</c:v>
                </c:pt>
                <c:pt idx="541">
                  <c:v>23</c:v>
                </c:pt>
                <c:pt idx="542">
                  <c:v>27</c:v>
                </c:pt>
                <c:pt idx="543">
                  <c:v>26</c:v>
                </c:pt>
                <c:pt idx="544">
                  <c:v>32</c:v>
                </c:pt>
                <c:pt idx="545">
                  <c:v>40</c:v>
                </c:pt>
                <c:pt idx="546">
                  <c:v>46</c:v>
                </c:pt>
                <c:pt idx="547">
                  <c:v>44</c:v>
                </c:pt>
                <c:pt idx="548">
                  <c:v>46</c:v>
                </c:pt>
                <c:pt idx="549">
                  <c:v>52</c:v>
                </c:pt>
                <c:pt idx="550">
                  <c:v>59</c:v>
                </c:pt>
                <c:pt idx="551">
                  <c:v>62</c:v>
                </c:pt>
                <c:pt idx="552">
                  <c:v>60</c:v>
                </c:pt>
                <c:pt idx="553">
                  <c:v>59</c:v>
                </c:pt>
                <c:pt idx="554">
                  <c:v>63</c:v>
                </c:pt>
                <c:pt idx="555">
                  <c:v>56</c:v>
                </c:pt>
                <c:pt idx="556">
                  <c:v>60</c:v>
                </c:pt>
                <c:pt idx="557">
                  <c:v>70</c:v>
                </c:pt>
                <c:pt idx="558">
                  <c:v>71</c:v>
                </c:pt>
                <c:pt idx="559">
                  <c:v>76</c:v>
                </c:pt>
                <c:pt idx="560">
                  <c:v>101</c:v>
                </c:pt>
                <c:pt idx="561">
                  <c:v>118</c:v>
                </c:pt>
                <c:pt idx="562">
                  <c:v>144</c:v>
                </c:pt>
                <c:pt idx="563">
                  <c:v>158</c:v>
                </c:pt>
                <c:pt idx="564">
                  <c:v>145</c:v>
                </c:pt>
                <c:pt idx="565">
                  <c:v>111</c:v>
                </c:pt>
                <c:pt idx="566">
                  <c:v>58</c:v>
                </c:pt>
                <c:pt idx="567">
                  <c:v>18</c:v>
                </c:pt>
                <c:pt idx="568">
                  <c:v>-16</c:v>
                </c:pt>
                <c:pt idx="569">
                  <c:v>-47</c:v>
                </c:pt>
                <c:pt idx="570">
                  <c:v>-79</c:v>
                </c:pt>
                <c:pt idx="571">
                  <c:v>-108</c:v>
                </c:pt>
                <c:pt idx="572">
                  <c:v>-127</c:v>
                </c:pt>
                <c:pt idx="573">
                  <c:v>-132</c:v>
                </c:pt>
                <c:pt idx="574">
                  <c:v>-127</c:v>
                </c:pt>
                <c:pt idx="575">
                  <c:v>-115</c:v>
                </c:pt>
                <c:pt idx="576">
                  <c:v>-105</c:v>
                </c:pt>
                <c:pt idx="577">
                  <c:v>-106</c:v>
                </c:pt>
                <c:pt idx="578">
                  <c:v>-105</c:v>
                </c:pt>
                <c:pt idx="579">
                  <c:v>-101</c:v>
                </c:pt>
                <c:pt idx="580">
                  <c:v>-102</c:v>
                </c:pt>
                <c:pt idx="581">
                  <c:v>-109</c:v>
                </c:pt>
                <c:pt idx="582">
                  <c:v>-137</c:v>
                </c:pt>
                <c:pt idx="583">
                  <c:v>-154</c:v>
                </c:pt>
                <c:pt idx="584">
                  <c:v>-151</c:v>
                </c:pt>
                <c:pt idx="585">
                  <c:v>-153</c:v>
                </c:pt>
                <c:pt idx="586">
                  <c:v>-156</c:v>
                </c:pt>
                <c:pt idx="587">
                  <c:v>-158</c:v>
                </c:pt>
                <c:pt idx="588">
                  <c:v>-157</c:v>
                </c:pt>
                <c:pt idx="589">
                  <c:v>-152</c:v>
                </c:pt>
                <c:pt idx="590">
                  <c:v>-137</c:v>
                </c:pt>
                <c:pt idx="591">
                  <c:v>-119</c:v>
                </c:pt>
                <c:pt idx="592">
                  <c:v>-108</c:v>
                </c:pt>
                <c:pt idx="593">
                  <c:v>-105</c:v>
                </c:pt>
                <c:pt idx="594">
                  <c:v>-95</c:v>
                </c:pt>
                <c:pt idx="595">
                  <c:v>-93</c:v>
                </c:pt>
                <c:pt idx="596">
                  <c:v>-88</c:v>
                </c:pt>
                <c:pt idx="597">
                  <c:v>-85</c:v>
                </c:pt>
                <c:pt idx="598">
                  <c:v>-83</c:v>
                </c:pt>
                <c:pt idx="599">
                  <c:v>-63</c:v>
                </c:pt>
                <c:pt idx="600">
                  <c:v>-40</c:v>
                </c:pt>
                <c:pt idx="601">
                  <c:v>-28</c:v>
                </c:pt>
                <c:pt idx="602">
                  <c:v>-26</c:v>
                </c:pt>
                <c:pt idx="603">
                  <c:v>-19</c:v>
                </c:pt>
                <c:pt idx="604">
                  <c:v>-14</c:v>
                </c:pt>
                <c:pt idx="605">
                  <c:v>2</c:v>
                </c:pt>
                <c:pt idx="606">
                  <c:v>8</c:v>
                </c:pt>
                <c:pt idx="607">
                  <c:v>8</c:v>
                </c:pt>
                <c:pt idx="608">
                  <c:v>9</c:v>
                </c:pt>
                <c:pt idx="609">
                  <c:v>12</c:v>
                </c:pt>
                <c:pt idx="610">
                  <c:v>15</c:v>
                </c:pt>
                <c:pt idx="611">
                  <c:v>16</c:v>
                </c:pt>
                <c:pt idx="612">
                  <c:v>18</c:v>
                </c:pt>
                <c:pt idx="613">
                  <c:v>21</c:v>
                </c:pt>
                <c:pt idx="614">
                  <c:v>22</c:v>
                </c:pt>
                <c:pt idx="615">
                  <c:v>21</c:v>
                </c:pt>
                <c:pt idx="616">
                  <c:v>26</c:v>
                </c:pt>
                <c:pt idx="617">
                  <c:v>28</c:v>
                </c:pt>
                <c:pt idx="618">
                  <c:v>31</c:v>
                </c:pt>
                <c:pt idx="619">
                  <c:v>31</c:v>
                </c:pt>
                <c:pt idx="620">
                  <c:v>29</c:v>
                </c:pt>
                <c:pt idx="621">
                  <c:v>24</c:v>
                </c:pt>
                <c:pt idx="622">
                  <c:v>22</c:v>
                </c:pt>
                <c:pt idx="623">
                  <c:v>19</c:v>
                </c:pt>
                <c:pt idx="624">
                  <c:v>11</c:v>
                </c:pt>
                <c:pt idx="625">
                  <c:v>-7</c:v>
                </c:pt>
                <c:pt idx="626">
                  <c:v>-20</c:v>
                </c:pt>
                <c:pt idx="627">
                  <c:v>-22</c:v>
                </c:pt>
                <c:pt idx="628">
                  <c:v>-21</c:v>
                </c:pt>
                <c:pt idx="629">
                  <c:v>-25</c:v>
                </c:pt>
                <c:pt idx="630">
                  <c:v>-27</c:v>
                </c:pt>
                <c:pt idx="631">
                  <c:v>-26</c:v>
                </c:pt>
                <c:pt idx="632">
                  <c:v>-28</c:v>
                </c:pt>
                <c:pt idx="633">
                  <c:v>-34</c:v>
                </c:pt>
                <c:pt idx="634">
                  <c:v>-36</c:v>
                </c:pt>
                <c:pt idx="635">
                  <c:v>-37</c:v>
                </c:pt>
                <c:pt idx="636">
                  <c:v>-43</c:v>
                </c:pt>
                <c:pt idx="637">
                  <c:v>-44</c:v>
                </c:pt>
                <c:pt idx="638">
                  <c:v>-43</c:v>
                </c:pt>
                <c:pt idx="639">
                  <c:v>-44</c:v>
                </c:pt>
                <c:pt idx="640">
                  <c:v>-44</c:v>
                </c:pt>
                <c:pt idx="641">
                  <c:v>-48</c:v>
                </c:pt>
                <c:pt idx="642">
                  <c:v>-57</c:v>
                </c:pt>
                <c:pt idx="643">
                  <c:v>-60</c:v>
                </c:pt>
                <c:pt idx="644">
                  <c:v>-59</c:v>
                </c:pt>
                <c:pt idx="645">
                  <c:v>-59</c:v>
                </c:pt>
                <c:pt idx="646">
                  <c:v>-60</c:v>
                </c:pt>
                <c:pt idx="647">
                  <c:v>-72</c:v>
                </c:pt>
                <c:pt idx="648">
                  <c:v>-81</c:v>
                </c:pt>
                <c:pt idx="649">
                  <c:v>-74</c:v>
                </c:pt>
                <c:pt idx="650">
                  <c:v>-47</c:v>
                </c:pt>
                <c:pt idx="651">
                  <c:v>-13</c:v>
                </c:pt>
                <c:pt idx="652">
                  <c:v>25</c:v>
                </c:pt>
                <c:pt idx="653">
                  <c:v>55</c:v>
                </c:pt>
                <c:pt idx="654">
                  <c:v>90</c:v>
                </c:pt>
                <c:pt idx="655">
                  <c:v>141</c:v>
                </c:pt>
                <c:pt idx="656">
                  <c:v>175</c:v>
                </c:pt>
                <c:pt idx="657">
                  <c:v>170</c:v>
                </c:pt>
                <c:pt idx="658">
                  <c:v>154</c:v>
                </c:pt>
                <c:pt idx="659">
                  <c:v>133</c:v>
                </c:pt>
                <c:pt idx="660">
                  <c:v>103</c:v>
                </c:pt>
                <c:pt idx="661">
                  <c:v>72</c:v>
                </c:pt>
                <c:pt idx="662">
                  <c:v>64</c:v>
                </c:pt>
                <c:pt idx="663">
                  <c:v>51</c:v>
                </c:pt>
                <c:pt idx="664">
                  <c:v>39</c:v>
                </c:pt>
                <c:pt idx="665">
                  <c:v>30</c:v>
                </c:pt>
                <c:pt idx="666">
                  <c:v>28</c:v>
                </c:pt>
                <c:pt idx="667">
                  <c:v>19</c:v>
                </c:pt>
                <c:pt idx="668">
                  <c:v>20</c:v>
                </c:pt>
                <c:pt idx="669">
                  <c:v>21</c:v>
                </c:pt>
                <c:pt idx="670">
                  <c:v>11</c:v>
                </c:pt>
                <c:pt idx="671">
                  <c:v>3</c:v>
                </c:pt>
                <c:pt idx="672">
                  <c:v>2</c:v>
                </c:pt>
                <c:pt idx="673">
                  <c:v>-7</c:v>
                </c:pt>
                <c:pt idx="674">
                  <c:v>-31</c:v>
                </c:pt>
                <c:pt idx="675">
                  <c:v>-44</c:v>
                </c:pt>
                <c:pt idx="676">
                  <c:v>-39</c:v>
                </c:pt>
                <c:pt idx="677">
                  <c:v>-53</c:v>
                </c:pt>
                <c:pt idx="678">
                  <c:v>-56</c:v>
                </c:pt>
                <c:pt idx="679">
                  <c:v>-64</c:v>
                </c:pt>
                <c:pt idx="680">
                  <c:v>-86</c:v>
                </c:pt>
                <c:pt idx="681">
                  <c:v>-107</c:v>
                </c:pt>
                <c:pt idx="682">
                  <c:v>-110</c:v>
                </c:pt>
                <c:pt idx="683">
                  <c:v>-95</c:v>
                </c:pt>
                <c:pt idx="684">
                  <c:v>-93</c:v>
                </c:pt>
                <c:pt idx="685">
                  <c:v>-103</c:v>
                </c:pt>
                <c:pt idx="686">
                  <c:v>-109</c:v>
                </c:pt>
                <c:pt idx="687">
                  <c:v>-106</c:v>
                </c:pt>
                <c:pt idx="688">
                  <c:v>-104</c:v>
                </c:pt>
                <c:pt idx="689">
                  <c:v>-97</c:v>
                </c:pt>
                <c:pt idx="690">
                  <c:v>-73</c:v>
                </c:pt>
                <c:pt idx="691">
                  <c:v>-54</c:v>
                </c:pt>
                <c:pt idx="692">
                  <c:v>-38</c:v>
                </c:pt>
                <c:pt idx="693">
                  <c:v>-26</c:v>
                </c:pt>
                <c:pt idx="694">
                  <c:v>-16</c:v>
                </c:pt>
                <c:pt idx="695">
                  <c:v>-3</c:v>
                </c:pt>
                <c:pt idx="696">
                  <c:v>19</c:v>
                </c:pt>
                <c:pt idx="697">
                  <c:v>25</c:v>
                </c:pt>
                <c:pt idx="698">
                  <c:v>19</c:v>
                </c:pt>
                <c:pt idx="699">
                  <c:v>17</c:v>
                </c:pt>
                <c:pt idx="700">
                  <c:v>-10</c:v>
                </c:pt>
                <c:pt idx="701">
                  <c:v>-41</c:v>
                </c:pt>
                <c:pt idx="702">
                  <c:v>-59</c:v>
                </c:pt>
                <c:pt idx="703">
                  <c:v>-62</c:v>
                </c:pt>
                <c:pt idx="704">
                  <c:v>-65</c:v>
                </c:pt>
                <c:pt idx="705">
                  <c:v>-51</c:v>
                </c:pt>
                <c:pt idx="706">
                  <c:v>-30</c:v>
                </c:pt>
                <c:pt idx="707">
                  <c:v>-21</c:v>
                </c:pt>
                <c:pt idx="708">
                  <c:v>-20</c:v>
                </c:pt>
                <c:pt idx="709">
                  <c:v>-17</c:v>
                </c:pt>
                <c:pt idx="710">
                  <c:v>-10</c:v>
                </c:pt>
                <c:pt idx="711">
                  <c:v>-17</c:v>
                </c:pt>
                <c:pt idx="712">
                  <c:v>-15</c:v>
                </c:pt>
                <c:pt idx="713">
                  <c:v>-13</c:v>
                </c:pt>
                <c:pt idx="714">
                  <c:v>-22</c:v>
                </c:pt>
                <c:pt idx="715">
                  <c:v>-35</c:v>
                </c:pt>
                <c:pt idx="716">
                  <c:v>-41</c:v>
                </c:pt>
                <c:pt idx="717">
                  <c:v>-48</c:v>
                </c:pt>
                <c:pt idx="718">
                  <c:v>-59</c:v>
                </c:pt>
                <c:pt idx="719">
                  <c:v>-70</c:v>
                </c:pt>
                <c:pt idx="720">
                  <c:v>-75</c:v>
                </c:pt>
                <c:pt idx="721">
                  <c:v>-80</c:v>
                </c:pt>
                <c:pt idx="722">
                  <c:v>-100</c:v>
                </c:pt>
                <c:pt idx="723">
                  <c:v>-104</c:v>
                </c:pt>
                <c:pt idx="724">
                  <c:v>-98</c:v>
                </c:pt>
                <c:pt idx="725">
                  <c:v>-99</c:v>
                </c:pt>
                <c:pt idx="726">
                  <c:v>-101</c:v>
                </c:pt>
                <c:pt idx="727">
                  <c:v>-81</c:v>
                </c:pt>
                <c:pt idx="728">
                  <c:v>-43</c:v>
                </c:pt>
                <c:pt idx="729">
                  <c:v>0</c:v>
                </c:pt>
                <c:pt idx="730">
                  <c:v>35</c:v>
                </c:pt>
                <c:pt idx="731">
                  <c:v>71</c:v>
                </c:pt>
                <c:pt idx="732">
                  <c:v>84</c:v>
                </c:pt>
                <c:pt idx="733">
                  <c:v>63</c:v>
                </c:pt>
                <c:pt idx="734">
                  <c:v>36</c:v>
                </c:pt>
                <c:pt idx="735">
                  <c:v>10</c:v>
                </c:pt>
                <c:pt idx="736">
                  <c:v>-9</c:v>
                </c:pt>
                <c:pt idx="737">
                  <c:v>-15</c:v>
                </c:pt>
                <c:pt idx="738">
                  <c:v>-27</c:v>
                </c:pt>
                <c:pt idx="739">
                  <c:v>-45</c:v>
                </c:pt>
                <c:pt idx="740">
                  <c:v>-59</c:v>
                </c:pt>
                <c:pt idx="741">
                  <c:v>-69</c:v>
                </c:pt>
                <c:pt idx="742">
                  <c:v>-69</c:v>
                </c:pt>
                <c:pt idx="743">
                  <c:v>-65</c:v>
                </c:pt>
                <c:pt idx="744">
                  <c:v>-57</c:v>
                </c:pt>
                <c:pt idx="745">
                  <c:v>-55</c:v>
                </c:pt>
                <c:pt idx="746">
                  <c:v>-57</c:v>
                </c:pt>
                <c:pt idx="747">
                  <c:v>-56</c:v>
                </c:pt>
                <c:pt idx="748">
                  <c:v>-61</c:v>
                </c:pt>
                <c:pt idx="749">
                  <c:v>-55</c:v>
                </c:pt>
                <c:pt idx="750">
                  <c:v>-49</c:v>
                </c:pt>
                <c:pt idx="751">
                  <c:v>-59</c:v>
                </c:pt>
                <c:pt idx="752">
                  <c:v>-64</c:v>
                </c:pt>
                <c:pt idx="753">
                  <c:v>-66</c:v>
                </c:pt>
                <c:pt idx="754">
                  <c:v>-71</c:v>
                </c:pt>
                <c:pt idx="755">
                  <c:v>-77</c:v>
                </c:pt>
                <c:pt idx="756">
                  <c:v>-85</c:v>
                </c:pt>
                <c:pt idx="757">
                  <c:v>-87</c:v>
                </c:pt>
                <c:pt idx="758">
                  <c:v>-77</c:v>
                </c:pt>
                <c:pt idx="759">
                  <c:v>-71</c:v>
                </c:pt>
                <c:pt idx="760">
                  <c:v>-81</c:v>
                </c:pt>
                <c:pt idx="761">
                  <c:v>-90</c:v>
                </c:pt>
                <c:pt idx="762">
                  <c:v>-92</c:v>
                </c:pt>
                <c:pt idx="763">
                  <c:v>-97</c:v>
                </c:pt>
                <c:pt idx="764">
                  <c:v>-108</c:v>
                </c:pt>
                <c:pt idx="765">
                  <c:v>-114</c:v>
                </c:pt>
                <c:pt idx="766">
                  <c:v>-141</c:v>
                </c:pt>
                <c:pt idx="767">
                  <c:v>-159</c:v>
                </c:pt>
                <c:pt idx="768">
                  <c:v>-161</c:v>
                </c:pt>
                <c:pt idx="769">
                  <c:v>-158</c:v>
                </c:pt>
                <c:pt idx="770">
                  <c:v>-153</c:v>
                </c:pt>
                <c:pt idx="771">
                  <c:v>-152</c:v>
                </c:pt>
                <c:pt idx="772">
                  <c:v>-147</c:v>
                </c:pt>
                <c:pt idx="773">
                  <c:v>-142</c:v>
                </c:pt>
                <c:pt idx="774">
                  <c:v>-140</c:v>
                </c:pt>
                <c:pt idx="775">
                  <c:v>-136</c:v>
                </c:pt>
                <c:pt idx="776">
                  <c:v>-136</c:v>
                </c:pt>
                <c:pt idx="777">
                  <c:v>-140</c:v>
                </c:pt>
                <c:pt idx="778">
                  <c:v>-140</c:v>
                </c:pt>
                <c:pt idx="779">
                  <c:v>-123</c:v>
                </c:pt>
                <c:pt idx="780">
                  <c:v>-112</c:v>
                </c:pt>
                <c:pt idx="781">
                  <c:v>-97</c:v>
                </c:pt>
                <c:pt idx="782">
                  <c:v>-92</c:v>
                </c:pt>
                <c:pt idx="783">
                  <c:v>-87</c:v>
                </c:pt>
                <c:pt idx="784">
                  <c:v>-81</c:v>
                </c:pt>
                <c:pt idx="785">
                  <c:v>-80</c:v>
                </c:pt>
                <c:pt idx="786">
                  <c:v>-77</c:v>
                </c:pt>
                <c:pt idx="787">
                  <c:v>-79</c:v>
                </c:pt>
                <c:pt idx="788">
                  <c:v>-78</c:v>
                </c:pt>
                <c:pt idx="789">
                  <c:v>-83</c:v>
                </c:pt>
                <c:pt idx="790">
                  <c:v>-83</c:v>
                </c:pt>
                <c:pt idx="791">
                  <c:v>-81</c:v>
                </c:pt>
                <c:pt idx="792">
                  <c:v>-88</c:v>
                </c:pt>
                <c:pt idx="793">
                  <c:v>-95</c:v>
                </c:pt>
                <c:pt idx="794">
                  <c:v>-97</c:v>
                </c:pt>
                <c:pt idx="795">
                  <c:v>-106</c:v>
                </c:pt>
                <c:pt idx="796">
                  <c:v>-109</c:v>
                </c:pt>
                <c:pt idx="797">
                  <c:v>-89</c:v>
                </c:pt>
                <c:pt idx="798">
                  <c:v>-80</c:v>
                </c:pt>
                <c:pt idx="799">
                  <c:v>-86</c:v>
                </c:pt>
                <c:pt idx="800">
                  <c:v>-70</c:v>
                </c:pt>
                <c:pt idx="801">
                  <c:v>-45</c:v>
                </c:pt>
                <c:pt idx="802">
                  <c:v>-37</c:v>
                </c:pt>
                <c:pt idx="803">
                  <c:v>-34</c:v>
                </c:pt>
                <c:pt idx="804">
                  <c:v>-23</c:v>
                </c:pt>
                <c:pt idx="805">
                  <c:v>-13</c:v>
                </c:pt>
                <c:pt idx="806">
                  <c:v>-6</c:v>
                </c:pt>
                <c:pt idx="807">
                  <c:v>-1</c:v>
                </c:pt>
                <c:pt idx="808">
                  <c:v>4</c:v>
                </c:pt>
                <c:pt idx="809">
                  <c:v>3</c:v>
                </c:pt>
                <c:pt idx="810">
                  <c:v>-3</c:v>
                </c:pt>
                <c:pt idx="811">
                  <c:v>-1</c:v>
                </c:pt>
                <c:pt idx="812">
                  <c:v>9</c:v>
                </c:pt>
                <c:pt idx="813">
                  <c:v>17</c:v>
                </c:pt>
                <c:pt idx="814">
                  <c:v>19</c:v>
                </c:pt>
                <c:pt idx="815">
                  <c:v>20</c:v>
                </c:pt>
                <c:pt idx="816">
                  <c:v>24</c:v>
                </c:pt>
                <c:pt idx="817">
                  <c:v>29</c:v>
                </c:pt>
                <c:pt idx="818">
                  <c:v>33</c:v>
                </c:pt>
                <c:pt idx="819">
                  <c:v>36</c:v>
                </c:pt>
                <c:pt idx="820">
                  <c:v>42</c:v>
                </c:pt>
                <c:pt idx="821">
                  <c:v>48</c:v>
                </c:pt>
                <c:pt idx="822">
                  <c:v>53</c:v>
                </c:pt>
                <c:pt idx="823">
                  <c:v>61</c:v>
                </c:pt>
                <c:pt idx="824">
                  <c:v>71</c:v>
                </c:pt>
                <c:pt idx="825">
                  <c:v>77</c:v>
                </c:pt>
                <c:pt idx="826">
                  <c:v>87</c:v>
                </c:pt>
                <c:pt idx="827">
                  <c:v>94</c:v>
                </c:pt>
                <c:pt idx="828">
                  <c:v>100</c:v>
                </c:pt>
                <c:pt idx="829">
                  <c:v>101</c:v>
                </c:pt>
                <c:pt idx="830">
                  <c:v>100</c:v>
                </c:pt>
                <c:pt idx="831">
                  <c:v>102</c:v>
                </c:pt>
                <c:pt idx="832">
                  <c:v>105</c:v>
                </c:pt>
                <c:pt idx="833">
                  <c:v>107</c:v>
                </c:pt>
                <c:pt idx="834">
                  <c:v>111</c:v>
                </c:pt>
                <c:pt idx="835">
                  <c:v>111</c:v>
                </c:pt>
                <c:pt idx="836">
                  <c:v>110</c:v>
                </c:pt>
                <c:pt idx="837">
                  <c:v>110</c:v>
                </c:pt>
                <c:pt idx="838">
                  <c:v>108</c:v>
                </c:pt>
                <c:pt idx="839">
                  <c:v>109</c:v>
                </c:pt>
                <c:pt idx="840">
                  <c:v>113</c:v>
                </c:pt>
                <c:pt idx="841">
                  <c:v>114</c:v>
                </c:pt>
                <c:pt idx="842">
                  <c:v>106</c:v>
                </c:pt>
                <c:pt idx="843">
                  <c:v>99</c:v>
                </c:pt>
                <c:pt idx="844">
                  <c:v>88</c:v>
                </c:pt>
                <c:pt idx="845">
                  <c:v>78</c:v>
                </c:pt>
                <c:pt idx="846">
                  <c:v>75</c:v>
                </c:pt>
                <c:pt idx="847">
                  <c:v>69</c:v>
                </c:pt>
                <c:pt idx="848">
                  <c:v>63</c:v>
                </c:pt>
                <c:pt idx="849">
                  <c:v>65</c:v>
                </c:pt>
                <c:pt idx="850">
                  <c:v>53</c:v>
                </c:pt>
                <c:pt idx="851">
                  <c:v>40</c:v>
                </c:pt>
                <c:pt idx="852">
                  <c:v>38</c:v>
                </c:pt>
                <c:pt idx="853">
                  <c:v>40</c:v>
                </c:pt>
                <c:pt idx="854">
                  <c:v>43</c:v>
                </c:pt>
                <c:pt idx="855">
                  <c:v>37</c:v>
                </c:pt>
                <c:pt idx="856">
                  <c:v>34</c:v>
                </c:pt>
                <c:pt idx="857">
                  <c:v>32</c:v>
                </c:pt>
                <c:pt idx="858">
                  <c:v>26</c:v>
                </c:pt>
                <c:pt idx="859">
                  <c:v>23</c:v>
                </c:pt>
                <c:pt idx="860">
                  <c:v>28</c:v>
                </c:pt>
                <c:pt idx="861">
                  <c:v>34</c:v>
                </c:pt>
                <c:pt idx="862">
                  <c:v>34</c:v>
                </c:pt>
                <c:pt idx="863">
                  <c:v>32</c:v>
                </c:pt>
                <c:pt idx="864">
                  <c:v>47</c:v>
                </c:pt>
                <c:pt idx="865">
                  <c:v>44</c:v>
                </c:pt>
                <c:pt idx="866">
                  <c:v>34</c:v>
                </c:pt>
                <c:pt idx="867">
                  <c:v>39</c:v>
                </c:pt>
                <c:pt idx="868">
                  <c:v>46</c:v>
                </c:pt>
                <c:pt idx="869">
                  <c:v>45</c:v>
                </c:pt>
                <c:pt idx="870">
                  <c:v>45</c:v>
                </c:pt>
                <c:pt idx="871">
                  <c:v>58</c:v>
                </c:pt>
                <c:pt idx="872">
                  <c:v>72</c:v>
                </c:pt>
                <c:pt idx="873">
                  <c:v>63</c:v>
                </c:pt>
                <c:pt idx="874">
                  <c:v>45</c:v>
                </c:pt>
                <c:pt idx="875">
                  <c:v>40</c:v>
                </c:pt>
                <c:pt idx="876">
                  <c:v>38</c:v>
                </c:pt>
                <c:pt idx="877">
                  <c:v>39</c:v>
                </c:pt>
                <c:pt idx="878">
                  <c:v>33</c:v>
                </c:pt>
                <c:pt idx="879">
                  <c:v>22</c:v>
                </c:pt>
                <c:pt idx="880">
                  <c:v>14</c:v>
                </c:pt>
                <c:pt idx="881">
                  <c:v>6</c:v>
                </c:pt>
                <c:pt idx="882">
                  <c:v>5</c:v>
                </c:pt>
                <c:pt idx="883">
                  <c:v>7</c:v>
                </c:pt>
                <c:pt idx="884">
                  <c:v>-5</c:v>
                </c:pt>
                <c:pt idx="885">
                  <c:v>-18</c:v>
                </c:pt>
                <c:pt idx="886">
                  <c:v>-39</c:v>
                </c:pt>
                <c:pt idx="887">
                  <c:v>-50</c:v>
                </c:pt>
                <c:pt idx="888">
                  <c:v>-69</c:v>
                </c:pt>
                <c:pt idx="889">
                  <c:v>-84</c:v>
                </c:pt>
                <c:pt idx="890">
                  <c:v>-92</c:v>
                </c:pt>
                <c:pt idx="891">
                  <c:v>-91</c:v>
                </c:pt>
                <c:pt idx="892">
                  <c:v>-97</c:v>
                </c:pt>
                <c:pt idx="893">
                  <c:v>-116</c:v>
                </c:pt>
                <c:pt idx="894">
                  <c:v>-146</c:v>
                </c:pt>
                <c:pt idx="895">
                  <c:v>-176</c:v>
                </c:pt>
                <c:pt idx="896">
                  <c:v>-224</c:v>
                </c:pt>
                <c:pt idx="897">
                  <c:v>-257</c:v>
                </c:pt>
                <c:pt idx="898">
                  <c:v>-246</c:v>
                </c:pt>
                <c:pt idx="899">
                  <c:v>-180</c:v>
                </c:pt>
                <c:pt idx="900">
                  <c:v>-114</c:v>
                </c:pt>
                <c:pt idx="901">
                  <c:v>-71</c:v>
                </c:pt>
                <c:pt idx="902">
                  <c:v>-48</c:v>
                </c:pt>
                <c:pt idx="903">
                  <c:v>-20</c:v>
                </c:pt>
                <c:pt idx="904">
                  <c:v>18</c:v>
                </c:pt>
                <c:pt idx="905">
                  <c:v>60</c:v>
                </c:pt>
                <c:pt idx="906">
                  <c:v>92</c:v>
                </c:pt>
                <c:pt idx="907">
                  <c:v>86</c:v>
                </c:pt>
                <c:pt idx="908">
                  <c:v>49</c:v>
                </c:pt>
                <c:pt idx="909">
                  <c:v>10</c:v>
                </c:pt>
                <c:pt idx="910">
                  <c:v>-31</c:v>
                </c:pt>
                <c:pt idx="911">
                  <c:v>-66</c:v>
                </c:pt>
                <c:pt idx="912">
                  <c:v>-92</c:v>
                </c:pt>
                <c:pt idx="913">
                  <c:v>-109</c:v>
                </c:pt>
                <c:pt idx="914">
                  <c:v>-124</c:v>
                </c:pt>
                <c:pt idx="915">
                  <c:v>-126</c:v>
                </c:pt>
                <c:pt idx="916">
                  <c:v>-137</c:v>
                </c:pt>
                <c:pt idx="917">
                  <c:v>-146</c:v>
                </c:pt>
                <c:pt idx="918">
                  <c:v>-141</c:v>
                </c:pt>
                <c:pt idx="919">
                  <c:v>-144</c:v>
                </c:pt>
                <c:pt idx="920">
                  <c:v>-138</c:v>
                </c:pt>
                <c:pt idx="921">
                  <c:v>-140</c:v>
                </c:pt>
                <c:pt idx="922">
                  <c:v>-129</c:v>
                </c:pt>
                <c:pt idx="923">
                  <c:v>-109</c:v>
                </c:pt>
                <c:pt idx="924">
                  <c:v>-97</c:v>
                </c:pt>
                <c:pt idx="925">
                  <c:v>-88</c:v>
                </c:pt>
                <c:pt idx="926">
                  <c:v>-73</c:v>
                </c:pt>
                <c:pt idx="927">
                  <c:v>-65</c:v>
                </c:pt>
                <c:pt idx="928">
                  <c:v>-66</c:v>
                </c:pt>
                <c:pt idx="929">
                  <c:v>-69</c:v>
                </c:pt>
                <c:pt idx="930">
                  <c:v>-68</c:v>
                </c:pt>
                <c:pt idx="931">
                  <c:v>-69</c:v>
                </c:pt>
                <c:pt idx="932">
                  <c:v>-77</c:v>
                </c:pt>
                <c:pt idx="933">
                  <c:v>-72</c:v>
                </c:pt>
                <c:pt idx="934">
                  <c:v>-58</c:v>
                </c:pt>
                <c:pt idx="935">
                  <c:v>-50</c:v>
                </c:pt>
                <c:pt idx="936">
                  <c:v>-41</c:v>
                </c:pt>
                <c:pt idx="937">
                  <c:v>-40</c:v>
                </c:pt>
                <c:pt idx="938">
                  <c:v>-49</c:v>
                </c:pt>
                <c:pt idx="939">
                  <c:v>-47</c:v>
                </c:pt>
                <c:pt idx="940">
                  <c:v>-44</c:v>
                </c:pt>
                <c:pt idx="941">
                  <c:v>-46</c:v>
                </c:pt>
                <c:pt idx="942">
                  <c:v>-40</c:v>
                </c:pt>
                <c:pt idx="943">
                  <c:v>-32</c:v>
                </c:pt>
                <c:pt idx="944">
                  <c:v>-27</c:v>
                </c:pt>
                <c:pt idx="945">
                  <c:v>-28</c:v>
                </c:pt>
                <c:pt idx="946">
                  <c:v>-22</c:v>
                </c:pt>
                <c:pt idx="947">
                  <c:v>-16</c:v>
                </c:pt>
                <c:pt idx="948">
                  <c:v>-20</c:v>
                </c:pt>
                <c:pt idx="949">
                  <c:v>-8</c:v>
                </c:pt>
                <c:pt idx="950">
                  <c:v>0</c:v>
                </c:pt>
                <c:pt idx="951">
                  <c:v>1</c:v>
                </c:pt>
                <c:pt idx="952">
                  <c:v>14</c:v>
                </c:pt>
                <c:pt idx="953">
                  <c:v>26</c:v>
                </c:pt>
                <c:pt idx="954">
                  <c:v>28</c:v>
                </c:pt>
                <c:pt idx="955">
                  <c:v>31</c:v>
                </c:pt>
                <c:pt idx="956">
                  <c:v>33</c:v>
                </c:pt>
                <c:pt idx="957">
                  <c:v>34</c:v>
                </c:pt>
                <c:pt idx="958">
                  <c:v>37</c:v>
                </c:pt>
                <c:pt idx="959">
                  <c:v>44</c:v>
                </c:pt>
                <c:pt idx="960">
                  <c:v>46</c:v>
                </c:pt>
                <c:pt idx="961">
                  <c:v>40</c:v>
                </c:pt>
                <c:pt idx="962">
                  <c:v>25</c:v>
                </c:pt>
                <c:pt idx="963">
                  <c:v>10</c:v>
                </c:pt>
                <c:pt idx="964">
                  <c:v>1</c:v>
                </c:pt>
                <c:pt idx="965">
                  <c:v>-2</c:v>
                </c:pt>
                <c:pt idx="966">
                  <c:v>-4</c:v>
                </c:pt>
                <c:pt idx="967">
                  <c:v>-7</c:v>
                </c:pt>
                <c:pt idx="968">
                  <c:v>-5</c:v>
                </c:pt>
                <c:pt idx="969">
                  <c:v>-9</c:v>
                </c:pt>
                <c:pt idx="970">
                  <c:v>-23</c:v>
                </c:pt>
                <c:pt idx="971">
                  <c:v>-41</c:v>
                </c:pt>
                <c:pt idx="972">
                  <c:v>-41</c:v>
                </c:pt>
                <c:pt idx="973">
                  <c:v>-35</c:v>
                </c:pt>
                <c:pt idx="974">
                  <c:v>-34</c:v>
                </c:pt>
                <c:pt idx="975">
                  <c:v>-34</c:v>
                </c:pt>
                <c:pt idx="976">
                  <c:v>-31</c:v>
                </c:pt>
                <c:pt idx="977">
                  <c:v>-15</c:v>
                </c:pt>
                <c:pt idx="978">
                  <c:v>11</c:v>
                </c:pt>
                <c:pt idx="979">
                  <c:v>44</c:v>
                </c:pt>
                <c:pt idx="980">
                  <c:v>77</c:v>
                </c:pt>
                <c:pt idx="981">
                  <c:v>119</c:v>
                </c:pt>
                <c:pt idx="982">
                  <c:v>120</c:v>
                </c:pt>
                <c:pt idx="983">
                  <c:v>87</c:v>
                </c:pt>
                <c:pt idx="984">
                  <c:v>58</c:v>
                </c:pt>
                <c:pt idx="985">
                  <c:v>15</c:v>
                </c:pt>
                <c:pt idx="986">
                  <c:v>-44</c:v>
                </c:pt>
                <c:pt idx="987">
                  <c:v>-85</c:v>
                </c:pt>
                <c:pt idx="988">
                  <c:v>-112</c:v>
                </c:pt>
                <c:pt idx="989">
                  <c:v>-118</c:v>
                </c:pt>
                <c:pt idx="990">
                  <c:v>-119</c:v>
                </c:pt>
                <c:pt idx="991">
                  <c:v>-125</c:v>
                </c:pt>
                <c:pt idx="992">
                  <c:v>-116</c:v>
                </c:pt>
                <c:pt idx="993">
                  <c:v>-122</c:v>
                </c:pt>
                <c:pt idx="994">
                  <c:v>-130</c:v>
                </c:pt>
                <c:pt idx="995">
                  <c:v>-128</c:v>
                </c:pt>
                <c:pt idx="996">
                  <c:v>-134</c:v>
                </c:pt>
                <c:pt idx="997">
                  <c:v>-132</c:v>
                </c:pt>
                <c:pt idx="998">
                  <c:v>-131</c:v>
                </c:pt>
                <c:pt idx="999">
                  <c:v>-130</c:v>
                </c:pt>
              </c:numCache>
            </c:numRef>
          </c:val>
          <c:smooth val="0"/>
          <c:extLst>
            <c:ext xmlns:c16="http://schemas.microsoft.com/office/drawing/2014/chart" uri="{C3380CC4-5D6E-409C-BE32-E72D297353CC}">
              <c16:uniqueId val="{00000000-F8AA-724C-A6D8-F81895B850BD}"/>
            </c:ext>
          </c:extLst>
        </c:ser>
        <c:ser>
          <c:idx val="1"/>
          <c:order val="1"/>
          <c:tx>
            <c:strRef>
              <c:f>Sheet1!$J$3008</c:f>
              <c:strCache>
                <c:ptCount val="1"/>
                <c:pt idx="0">
                  <c:v>[2] Short-term</c:v>
                </c:pt>
              </c:strCache>
            </c:strRef>
          </c:tx>
          <c:spPr>
            <a:ln w="28575" cap="rnd">
              <a:solidFill>
                <a:schemeClr val="accent2"/>
              </a:solidFill>
              <a:round/>
            </a:ln>
            <a:effectLst/>
          </c:spPr>
          <c:marker>
            <c:symbol val="none"/>
          </c:marker>
          <c:val>
            <c:numRef>
              <c:f>Sheet1!$J$3009:$J$4008</c:f>
              <c:numCache>
                <c:formatCode>General</c:formatCode>
                <c:ptCount val="1000"/>
                <c:pt idx="0">
                  <c:v>8</c:v>
                </c:pt>
                <c:pt idx="1">
                  <c:v>11</c:v>
                </c:pt>
                <c:pt idx="2">
                  <c:v>5</c:v>
                </c:pt>
                <c:pt idx="3">
                  <c:v>-3</c:v>
                </c:pt>
                <c:pt idx="4">
                  <c:v>-15</c:v>
                </c:pt>
                <c:pt idx="5">
                  <c:v>-28</c:v>
                </c:pt>
                <c:pt idx="6">
                  <c:v>-35</c:v>
                </c:pt>
                <c:pt idx="7">
                  <c:v>-35</c:v>
                </c:pt>
                <c:pt idx="8">
                  <c:v>-40</c:v>
                </c:pt>
                <c:pt idx="9">
                  <c:v>-49</c:v>
                </c:pt>
                <c:pt idx="10">
                  <c:v>-45</c:v>
                </c:pt>
                <c:pt idx="11">
                  <c:v>-25</c:v>
                </c:pt>
                <c:pt idx="12">
                  <c:v>-18</c:v>
                </c:pt>
                <c:pt idx="13">
                  <c:v>-16</c:v>
                </c:pt>
                <c:pt idx="14">
                  <c:v>-11</c:v>
                </c:pt>
                <c:pt idx="15">
                  <c:v>-17</c:v>
                </c:pt>
                <c:pt idx="16">
                  <c:v>-11</c:v>
                </c:pt>
                <c:pt idx="17">
                  <c:v>-3</c:v>
                </c:pt>
                <c:pt idx="18">
                  <c:v>0</c:v>
                </c:pt>
                <c:pt idx="19">
                  <c:v>0</c:v>
                </c:pt>
                <c:pt idx="20">
                  <c:v>10</c:v>
                </c:pt>
                <c:pt idx="21">
                  <c:v>20</c:v>
                </c:pt>
                <c:pt idx="22">
                  <c:v>30</c:v>
                </c:pt>
                <c:pt idx="23">
                  <c:v>38</c:v>
                </c:pt>
                <c:pt idx="24">
                  <c:v>47</c:v>
                </c:pt>
                <c:pt idx="25">
                  <c:v>50</c:v>
                </c:pt>
                <c:pt idx="26">
                  <c:v>55</c:v>
                </c:pt>
                <c:pt idx="27">
                  <c:v>58</c:v>
                </c:pt>
                <c:pt idx="28">
                  <c:v>47</c:v>
                </c:pt>
                <c:pt idx="29">
                  <c:v>44</c:v>
                </c:pt>
                <c:pt idx="30">
                  <c:v>47</c:v>
                </c:pt>
                <c:pt idx="31">
                  <c:v>51</c:v>
                </c:pt>
                <c:pt idx="32">
                  <c:v>64</c:v>
                </c:pt>
                <c:pt idx="33">
                  <c:v>65</c:v>
                </c:pt>
                <c:pt idx="34">
                  <c:v>65</c:v>
                </c:pt>
                <c:pt idx="35">
                  <c:v>80</c:v>
                </c:pt>
                <c:pt idx="36">
                  <c:v>95</c:v>
                </c:pt>
                <c:pt idx="37">
                  <c:v>142</c:v>
                </c:pt>
                <c:pt idx="38">
                  <c:v>200</c:v>
                </c:pt>
                <c:pt idx="39">
                  <c:v>219</c:v>
                </c:pt>
                <c:pt idx="40">
                  <c:v>219</c:v>
                </c:pt>
                <c:pt idx="41">
                  <c:v>220</c:v>
                </c:pt>
                <c:pt idx="42">
                  <c:v>226</c:v>
                </c:pt>
                <c:pt idx="43">
                  <c:v>233</c:v>
                </c:pt>
                <c:pt idx="44">
                  <c:v>240</c:v>
                </c:pt>
                <c:pt idx="45">
                  <c:v>243</c:v>
                </c:pt>
                <c:pt idx="46">
                  <c:v>244</c:v>
                </c:pt>
                <c:pt idx="47">
                  <c:v>239</c:v>
                </c:pt>
                <c:pt idx="48">
                  <c:v>230</c:v>
                </c:pt>
                <c:pt idx="49">
                  <c:v>223</c:v>
                </c:pt>
                <c:pt idx="50">
                  <c:v>225</c:v>
                </c:pt>
                <c:pt idx="51">
                  <c:v>226</c:v>
                </c:pt>
                <c:pt idx="52">
                  <c:v>226</c:v>
                </c:pt>
                <c:pt idx="53">
                  <c:v>232</c:v>
                </c:pt>
                <c:pt idx="54">
                  <c:v>228</c:v>
                </c:pt>
                <c:pt idx="55">
                  <c:v>222</c:v>
                </c:pt>
                <c:pt idx="56">
                  <c:v>220</c:v>
                </c:pt>
                <c:pt idx="57">
                  <c:v>219</c:v>
                </c:pt>
                <c:pt idx="58">
                  <c:v>212</c:v>
                </c:pt>
                <c:pt idx="59">
                  <c:v>188</c:v>
                </c:pt>
                <c:pt idx="60">
                  <c:v>148</c:v>
                </c:pt>
                <c:pt idx="61">
                  <c:v>106</c:v>
                </c:pt>
                <c:pt idx="62">
                  <c:v>58</c:v>
                </c:pt>
                <c:pt idx="63">
                  <c:v>23</c:v>
                </c:pt>
                <c:pt idx="64">
                  <c:v>4</c:v>
                </c:pt>
                <c:pt idx="65">
                  <c:v>-13</c:v>
                </c:pt>
                <c:pt idx="66">
                  <c:v>-18</c:v>
                </c:pt>
                <c:pt idx="67">
                  <c:v>-19</c:v>
                </c:pt>
                <c:pt idx="68">
                  <c:v>-20</c:v>
                </c:pt>
                <c:pt idx="69">
                  <c:v>-24</c:v>
                </c:pt>
                <c:pt idx="70">
                  <c:v>-21</c:v>
                </c:pt>
                <c:pt idx="71">
                  <c:v>-18</c:v>
                </c:pt>
                <c:pt idx="72">
                  <c:v>-11</c:v>
                </c:pt>
                <c:pt idx="73">
                  <c:v>-2</c:v>
                </c:pt>
                <c:pt idx="74">
                  <c:v>-4</c:v>
                </c:pt>
                <c:pt idx="75">
                  <c:v>-2</c:v>
                </c:pt>
                <c:pt idx="76">
                  <c:v>0</c:v>
                </c:pt>
                <c:pt idx="77">
                  <c:v>5</c:v>
                </c:pt>
                <c:pt idx="78">
                  <c:v>11</c:v>
                </c:pt>
                <c:pt idx="79">
                  <c:v>18</c:v>
                </c:pt>
                <c:pt idx="80">
                  <c:v>20</c:v>
                </c:pt>
                <c:pt idx="81">
                  <c:v>29</c:v>
                </c:pt>
                <c:pt idx="82">
                  <c:v>34</c:v>
                </c:pt>
                <c:pt idx="83">
                  <c:v>34</c:v>
                </c:pt>
                <c:pt idx="84">
                  <c:v>40</c:v>
                </c:pt>
                <c:pt idx="85">
                  <c:v>49</c:v>
                </c:pt>
                <c:pt idx="86">
                  <c:v>61</c:v>
                </c:pt>
                <c:pt idx="87">
                  <c:v>75</c:v>
                </c:pt>
                <c:pt idx="88">
                  <c:v>96</c:v>
                </c:pt>
                <c:pt idx="89">
                  <c:v>117</c:v>
                </c:pt>
                <c:pt idx="90">
                  <c:v>145</c:v>
                </c:pt>
                <c:pt idx="91">
                  <c:v>174</c:v>
                </c:pt>
                <c:pt idx="92">
                  <c:v>197</c:v>
                </c:pt>
                <c:pt idx="93">
                  <c:v>212</c:v>
                </c:pt>
                <c:pt idx="94">
                  <c:v>219</c:v>
                </c:pt>
                <c:pt idx="95">
                  <c:v>223</c:v>
                </c:pt>
                <c:pt idx="96">
                  <c:v>231</c:v>
                </c:pt>
                <c:pt idx="97">
                  <c:v>235</c:v>
                </c:pt>
                <c:pt idx="98">
                  <c:v>238</c:v>
                </c:pt>
                <c:pt idx="99">
                  <c:v>240</c:v>
                </c:pt>
                <c:pt idx="100">
                  <c:v>244</c:v>
                </c:pt>
                <c:pt idx="101">
                  <c:v>243</c:v>
                </c:pt>
                <c:pt idx="102">
                  <c:v>236</c:v>
                </c:pt>
                <c:pt idx="103">
                  <c:v>228</c:v>
                </c:pt>
                <c:pt idx="104">
                  <c:v>219</c:v>
                </c:pt>
                <c:pt idx="105">
                  <c:v>217</c:v>
                </c:pt>
                <c:pt idx="106">
                  <c:v>217</c:v>
                </c:pt>
                <c:pt idx="107">
                  <c:v>216</c:v>
                </c:pt>
                <c:pt idx="108">
                  <c:v>220</c:v>
                </c:pt>
                <c:pt idx="109">
                  <c:v>225</c:v>
                </c:pt>
                <c:pt idx="110">
                  <c:v>226</c:v>
                </c:pt>
                <c:pt idx="111">
                  <c:v>231</c:v>
                </c:pt>
                <c:pt idx="112">
                  <c:v>230</c:v>
                </c:pt>
                <c:pt idx="113">
                  <c:v>231</c:v>
                </c:pt>
                <c:pt idx="114">
                  <c:v>228</c:v>
                </c:pt>
                <c:pt idx="115">
                  <c:v>224</c:v>
                </c:pt>
                <c:pt idx="116">
                  <c:v>217</c:v>
                </c:pt>
                <c:pt idx="117">
                  <c:v>200</c:v>
                </c:pt>
                <c:pt idx="118">
                  <c:v>180</c:v>
                </c:pt>
                <c:pt idx="119">
                  <c:v>148</c:v>
                </c:pt>
                <c:pt idx="120">
                  <c:v>108</c:v>
                </c:pt>
                <c:pt idx="121">
                  <c:v>72</c:v>
                </c:pt>
                <c:pt idx="122">
                  <c:v>44</c:v>
                </c:pt>
                <c:pt idx="123">
                  <c:v>19</c:v>
                </c:pt>
                <c:pt idx="124">
                  <c:v>2</c:v>
                </c:pt>
                <c:pt idx="125">
                  <c:v>-9</c:v>
                </c:pt>
                <c:pt idx="126">
                  <c:v>-17</c:v>
                </c:pt>
                <c:pt idx="127">
                  <c:v>-38</c:v>
                </c:pt>
                <c:pt idx="128">
                  <c:v>-64</c:v>
                </c:pt>
                <c:pt idx="129">
                  <c:v>-79</c:v>
                </c:pt>
                <c:pt idx="130">
                  <c:v>-90</c:v>
                </c:pt>
                <c:pt idx="131">
                  <c:v>-90</c:v>
                </c:pt>
                <c:pt idx="132">
                  <c:v>-91</c:v>
                </c:pt>
                <c:pt idx="133">
                  <c:v>-94</c:v>
                </c:pt>
                <c:pt idx="134">
                  <c:v>-97</c:v>
                </c:pt>
                <c:pt idx="135">
                  <c:v>-102</c:v>
                </c:pt>
                <c:pt idx="136">
                  <c:v>-101</c:v>
                </c:pt>
                <c:pt idx="137">
                  <c:v>-93</c:v>
                </c:pt>
                <c:pt idx="138">
                  <c:v>-86</c:v>
                </c:pt>
                <c:pt idx="139">
                  <c:v>-81</c:v>
                </c:pt>
                <c:pt idx="140">
                  <c:v>-83</c:v>
                </c:pt>
                <c:pt idx="141">
                  <c:v>-86</c:v>
                </c:pt>
                <c:pt idx="142">
                  <c:v>-84</c:v>
                </c:pt>
                <c:pt idx="143">
                  <c:v>-82</c:v>
                </c:pt>
                <c:pt idx="144">
                  <c:v>-82</c:v>
                </c:pt>
                <c:pt idx="145">
                  <c:v>-85</c:v>
                </c:pt>
                <c:pt idx="146">
                  <c:v>-84</c:v>
                </c:pt>
                <c:pt idx="147">
                  <c:v>-73</c:v>
                </c:pt>
                <c:pt idx="148">
                  <c:v>-72</c:v>
                </c:pt>
                <c:pt idx="149">
                  <c:v>-69</c:v>
                </c:pt>
                <c:pt idx="150">
                  <c:v>-55</c:v>
                </c:pt>
                <c:pt idx="151">
                  <c:v>-49</c:v>
                </c:pt>
                <c:pt idx="152">
                  <c:v>-48</c:v>
                </c:pt>
                <c:pt idx="153">
                  <c:v>-40</c:v>
                </c:pt>
                <c:pt idx="154">
                  <c:v>-33</c:v>
                </c:pt>
                <c:pt idx="155">
                  <c:v>-22</c:v>
                </c:pt>
                <c:pt idx="156">
                  <c:v>-10</c:v>
                </c:pt>
                <c:pt idx="157">
                  <c:v>-11</c:v>
                </c:pt>
                <c:pt idx="158">
                  <c:v>-7</c:v>
                </c:pt>
                <c:pt idx="159">
                  <c:v>6</c:v>
                </c:pt>
                <c:pt idx="160">
                  <c:v>7</c:v>
                </c:pt>
                <c:pt idx="161">
                  <c:v>3</c:v>
                </c:pt>
                <c:pt idx="162">
                  <c:v>5</c:v>
                </c:pt>
                <c:pt idx="163">
                  <c:v>9</c:v>
                </c:pt>
                <c:pt idx="164">
                  <c:v>23</c:v>
                </c:pt>
                <c:pt idx="165">
                  <c:v>29</c:v>
                </c:pt>
                <c:pt idx="166">
                  <c:v>27</c:v>
                </c:pt>
                <c:pt idx="167">
                  <c:v>34</c:v>
                </c:pt>
                <c:pt idx="168">
                  <c:v>39</c:v>
                </c:pt>
                <c:pt idx="169">
                  <c:v>48</c:v>
                </c:pt>
                <c:pt idx="170">
                  <c:v>61</c:v>
                </c:pt>
                <c:pt idx="171">
                  <c:v>76</c:v>
                </c:pt>
                <c:pt idx="172">
                  <c:v>88</c:v>
                </c:pt>
                <c:pt idx="173">
                  <c:v>101</c:v>
                </c:pt>
                <c:pt idx="174">
                  <c:v>111</c:v>
                </c:pt>
                <c:pt idx="175">
                  <c:v>115</c:v>
                </c:pt>
                <c:pt idx="176">
                  <c:v>120</c:v>
                </c:pt>
                <c:pt idx="177">
                  <c:v>128</c:v>
                </c:pt>
                <c:pt idx="178">
                  <c:v>130</c:v>
                </c:pt>
                <c:pt idx="179">
                  <c:v>131</c:v>
                </c:pt>
                <c:pt idx="180">
                  <c:v>136</c:v>
                </c:pt>
                <c:pt idx="181">
                  <c:v>145</c:v>
                </c:pt>
                <c:pt idx="182">
                  <c:v>158</c:v>
                </c:pt>
                <c:pt idx="183">
                  <c:v>172</c:v>
                </c:pt>
                <c:pt idx="184">
                  <c:v>186</c:v>
                </c:pt>
                <c:pt idx="185">
                  <c:v>210</c:v>
                </c:pt>
                <c:pt idx="186">
                  <c:v>229</c:v>
                </c:pt>
                <c:pt idx="187">
                  <c:v>237</c:v>
                </c:pt>
                <c:pt idx="188">
                  <c:v>250</c:v>
                </c:pt>
                <c:pt idx="189">
                  <c:v>261</c:v>
                </c:pt>
                <c:pt idx="190">
                  <c:v>263</c:v>
                </c:pt>
                <c:pt idx="191">
                  <c:v>254</c:v>
                </c:pt>
                <c:pt idx="192">
                  <c:v>238</c:v>
                </c:pt>
                <c:pt idx="193">
                  <c:v>224</c:v>
                </c:pt>
                <c:pt idx="194">
                  <c:v>217</c:v>
                </c:pt>
                <c:pt idx="195">
                  <c:v>221</c:v>
                </c:pt>
                <c:pt idx="196">
                  <c:v>222</c:v>
                </c:pt>
                <c:pt idx="197">
                  <c:v>222</c:v>
                </c:pt>
                <c:pt idx="198">
                  <c:v>225</c:v>
                </c:pt>
                <c:pt idx="199">
                  <c:v>232</c:v>
                </c:pt>
                <c:pt idx="200">
                  <c:v>232</c:v>
                </c:pt>
                <c:pt idx="201">
                  <c:v>233</c:v>
                </c:pt>
                <c:pt idx="202">
                  <c:v>238</c:v>
                </c:pt>
                <c:pt idx="203">
                  <c:v>232</c:v>
                </c:pt>
                <c:pt idx="204">
                  <c:v>226</c:v>
                </c:pt>
                <c:pt idx="205">
                  <c:v>217</c:v>
                </c:pt>
                <c:pt idx="206">
                  <c:v>201</c:v>
                </c:pt>
                <c:pt idx="207">
                  <c:v>190</c:v>
                </c:pt>
                <c:pt idx="208">
                  <c:v>160</c:v>
                </c:pt>
                <c:pt idx="209">
                  <c:v>122</c:v>
                </c:pt>
                <c:pt idx="210">
                  <c:v>86</c:v>
                </c:pt>
                <c:pt idx="211">
                  <c:v>58</c:v>
                </c:pt>
                <c:pt idx="212">
                  <c:v>38</c:v>
                </c:pt>
                <c:pt idx="213">
                  <c:v>25</c:v>
                </c:pt>
                <c:pt idx="214">
                  <c:v>18</c:v>
                </c:pt>
                <c:pt idx="215">
                  <c:v>14</c:v>
                </c:pt>
                <c:pt idx="216">
                  <c:v>16</c:v>
                </c:pt>
                <c:pt idx="217">
                  <c:v>10</c:v>
                </c:pt>
                <c:pt idx="218">
                  <c:v>-2</c:v>
                </c:pt>
                <c:pt idx="219">
                  <c:v>-1</c:v>
                </c:pt>
                <c:pt idx="220">
                  <c:v>-3</c:v>
                </c:pt>
                <c:pt idx="221">
                  <c:v>-10</c:v>
                </c:pt>
                <c:pt idx="222">
                  <c:v>-17</c:v>
                </c:pt>
                <c:pt idx="223">
                  <c:v>-15</c:v>
                </c:pt>
                <c:pt idx="224">
                  <c:v>-16</c:v>
                </c:pt>
                <c:pt idx="225">
                  <c:v>-33</c:v>
                </c:pt>
                <c:pt idx="226">
                  <c:v>-42</c:v>
                </c:pt>
                <c:pt idx="227">
                  <c:v>-42</c:v>
                </c:pt>
                <c:pt idx="228">
                  <c:v>-42</c:v>
                </c:pt>
                <c:pt idx="229">
                  <c:v>-49</c:v>
                </c:pt>
                <c:pt idx="230">
                  <c:v>-58</c:v>
                </c:pt>
                <c:pt idx="231">
                  <c:v>-65</c:v>
                </c:pt>
                <c:pt idx="232">
                  <c:v>-68</c:v>
                </c:pt>
                <c:pt idx="233">
                  <c:v>-61</c:v>
                </c:pt>
                <c:pt idx="234">
                  <c:v>-56</c:v>
                </c:pt>
                <c:pt idx="235">
                  <c:v>-55</c:v>
                </c:pt>
                <c:pt idx="236">
                  <c:v>-50</c:v>
                </c:pt>
                <c:pt idx="237">
                  <c:v>-45</c:v>
                </c:pt>
                <c:pt idx="238">
                  <c:v>-43</c:v>
                </c:pt>
                <c:pt idx="239">
                  <c:v>-42</c:v>
                </c:pt>
                <c:pt idx="240">
                  <c:v>-35</c:v>
                </c:pt>
                <c:pt idx="241">
                  <c:v>-32</c:v>
                </c:pt>
                <c:pt idx="242">
                  <c:v>-27</c:v>
                </c:pt>
                <c:pt idx="243">
                  <c:v>-19</c:v>
                </c:pt>
                <c:pt idx="244">
                  <c:v>-9</c:v>
                </c:pt>
                <c:pt idx="245">
                  <c:v>-3</c:v>
                </c:pt>
                <c:pt idx="246">
                  <c:v>0</c:v>
                </c:pt>
                <c:pt idx="247">
                  <c:v>5</c:v>
                </c:pt>
                <c:pt idx="248">
                  <c:v>11</c:v>
                </c:pt>
                <c:pt idx="249">
                  <c:v>15</c:v>
                </c:pt>
                <c:pt idx="250">
                  <c:v>16</c:v>
                </c:pt>
                <c:pt idx="251">
                  <c:v>29</c:v>
                </c:pt>
                <c:pt idx="252">
                  <c:v>36</c:v>
                </c:pt>
                <c:pt idx="253">
                  <c:v>38</c:v>
                </c:pt>
                <c:pt idx="254">
                  <c:v>34</c:v>
                </c:pt>
                <c:pt idx="255">
                  <c:v>39</c:v>
                </c:pt>
                <c:pt idx="256">
                  <c:v>45</c:v>
                </c:pt>
                <c:pt idx="257">
                  <c:v>45</c:v>
                </c:pt>
                <c:pt idx="258">
                  <c:v>51</c:v>
                </c:pt>
                <c:pt idx="259">
                  <c:v>56</c:v>
                </c:pt>
                <c:pt idx="260">
                  <c:v>58</c:v>
                </c:pt>
                <c:pt idx="261">
                  <c:v>58</c:v>
                </c:pt>
                <c:pt idx="262">
                  <c:v>63</c:v>
                </c:pt>
                <c:pt idx="263">
                  <c:v>66</c:v>
                </c:pt>
                <c:pt idx="264">
                  <c:v>70</c:v>
                </c:pt>
                <c:pt idx="265">
                  <c:v>79</c:v>
                </c:pt>
                <c:pt idx="266">
                  <c:v>85</c:v>
                </c:pt>
                <c:pt idx="267">
                  <c:v>115</c:v>
                </c:pt>
                <c:pt idx="268">
                  <c:v>158</c:v>
                </c:pt>
                <c:pt idx="269">
                  <c:v>180</c:v>
                </c:pt>
                <c:pt idx="270">
                  <c:v>193</c:v>
                </c:pt>
                <c:pt idx="271">
                  <c:v>202</c:v>
                </c:pt>
                <c:pt idx="272">
                  <c:v>226</c:v>
                </c:pt>
                <c:pt idx="273">
                  <c:v>252</c:v>
                </c:pt>
                <c:pt idx="274">
                  <c:v>261</c:v>
                </c:pt>
                <c:pt idx="275">
                  <c:v>264</c:v>
                </c:pt>
                <c:pt idx="276">
                  <c:v>261</c:v>
                </c:pt>
                <c:pt idx="277">
                  <c:v>244</c:v>
                </c:pt>
                <c:pt idx="278">
                  <c:v>217</c:v>
                </c:pt>
                <c:pt idx="279">
                  <c:v>203</c:v>
                </c:pt>
                <c:pt idx="280">
                  <c:v>198</c:v>
                </c:pt>
                <c:pt idx="281">
                  <c:v>197</c:v>
                </c:pt>
                <c:pt idx="282">
                  <c:v>213</c:v>
                </c:pt>
                <c:pt idx="283">
                  <c:v>217</c:v>
                </c:pt>
                <c:pt idx="284">
                  <c:v>179</c:v>
                </c:pt>
                <c:pt idx="285">
                  <c:v>112</c:v>
                </c:pt>
                <c:pt idx="286">
                  <c:v>37</c:v>
                </c:pt>
                <c:pt idx="287">
                  <c:v>-27</c:v>
                </c:pt>
                <c:pt idx="288">
                  <c:v>-63</c:v>
                </c:pt>
                <c:pt idx="289">
                  <c:v>-86</c:v>
                </c:pt>
                <c:pt idx="290">
                  <c:v>-100</c:v>
                </c:pt>
                <c:pt idx="291">
                  <c:v>-92</c:v>
                </c:pt>
                <c:pt idx="292">
                  <c:v>-80</c:v>
                </c:pt>
                <c:pt idx="293">
                  <c:v>-80</c:v>
                </c:pt>
                <c:pt idx="294">
                  <c:v>-77</c:v>
                </c:pt>
                <c:pt idx="295">
                  <c:v>-60</c:v>
                </c:pt>
                <c:pt idx="296">
                  <c:v>-52</c:v>
                </c:pt>
                <c:pt idx="297">
                  <c:v>-63</c:v>
                </c:pt>
                <c:pt idx="298">
                  <c:v>-67</c:v>
                </c:pt>
                <c:pt idx="299">
                  <c:v>-62</c:v>
                </c:pt>
                <c:pt idx="300">
                  <c:v>-63</c:v>
                </c:pt>
                <c:pt idx="301">
                  <c:v>-72</c:v>
                </c:pt>
                <c:pt idx="302">
                  <c:v>-81</c:v>
                </c:pt>
                <c:pt idx="303">
                  <c:v>-87</c:v>
                </c:pt>
                <c:pt idx="304">
                  <c:v>-86</c:v>
                </c:pt>
                <c:pt idx="305">
                  <c:v>-90</c:v>
                </c:pt>
                <c:pt idx="306">
                  <c:v>-89</c:v>
                </c:pt>
                <c:pt idx="307">
                  <c:v>-82</c:v>
                </c:pt>
                <c:pt idx="308">
                  <c:v>-89</c:v>
                </c:pt>
                <c:pt idx="309">
                  <c:v>-90</c:v>
                </c:pt>
                <c:pt idx="310">
                  <c:v>-93</c:v>
                </c:pt>
                <c:pt idx="311">
                  <c:v>-97</c:v>
                </c:pt>
                <c:pt idx="312">
                  <c:v>-95</c:v>
                </c:pt>
                <c:pt idx="313">
                  <c:v>-97</c:v>
                </c:pt>
                <c:pt idx="314">
                  <c:v>-110</c:v>
                </c:pt>
                <c:pt idx="315">
                  <c:v>-119</c:v>
                </c:pt>
                <c:pt idx="316">
                  <c:v>-122</c:v>
                </c:pt>
                <c:pt idx="317">
                  <c:v>-129</c:v>
                </c:pt>
                <c:pt idx="318">
                  <c:v>-133</c:v>
                </c:pt>
                <c:pt idx="319">
                  <c:v>-130</c:v>
                </c:pt>
                <c:pt idx="320">
                  <c:v>-127</c:v>
                </c:pt>
                <c:pt idx="321">
                  <c:v>-131</c:v>
                </c:pt>
                <c:pt idx="322">
                  <c:v>-131</c:v>
                </c:pt>
                <c:pt idx="323">
                  <c:v>-127</c:v>
                </c:pt>
                <c:pt idx="324">
                  <c:v>-124</c:v>
                </c:pt>
                <c:pt idx="325">
                  <c:v>-121</c:v>
                </c:pt>
                <c:pt idx="326">
                  <c:v>-115</c:v>
                </c:pt>
                <c:pt idx="327">
                  <c:v>-112</c:v>
                </c:pt>
                <c:pt idx="328">
                  <c:v>-116</c:v>
                </c:pt>
                <c:pt idx="329">
                  <c:v>-116</c:v>
                </c:pt>
                <c:pt idx="330">
                  <c:v>-113</c:v>
                </c:pt>
                <c:pt idx="331">
                  <c:v>-106</c:v>
                </c:pt>
                <c:pt idx="332">
                  <c:v>-101</c:v>
                </c:pt>
                <c:pt idx="333">
                  <c:v>-102</c:v>
                </c:pt>
                <c:pt idx="334">
                  <c:v>-96</c:v>
                </c:pt>
                <c:pt idx="335">
                  <c:v>-89</c:v>
                </c:pt>
                <c:pt idx="336">
                  <c:v>-88</c:v>
                </c:pt>
                <c:pt idx="337">
                  <c:v>-86</c:v>
                </c:pt>
                <c:pt idx="338">
                  <c:v>-83</c:v>
                </c:pt>
                <c:pt idx="339">
                  <c:v>-73</c:v>
                </c:pt>
                <c:pt idx="340">
                  <c:v>-59</c:v>
                </c:pt>
                <c:pt idx="341">
                  <c:v>-40</c:v>
                </c:pt>
                <c:pt idx="342">
                  <c:v>-9</c:v>
                </c:pt>
                <c:pt idx="343">
                  <c:v>21</c:v>
                </c:pt>
                <c:pt idx="344">
                  <c:v>41</c:v>
                </c:pt>
                <c:pt idx="345">
                  <c:v>62</c:v>
                </c:pt>
                <c:pt idx="346">
                  <c:v>87</c:v>
                </c:pt>
                <c:pt idx="347">
                  <c:v>103</c:v>
                </c:pt>
                <c:pt idx="348">
                  <c:v>109</c:v>
                </c:pt>
                <c:pt idx="349">
                  <c:v>118</c:v>
                </c:pt>
                <c:pt idx="350">
                  <c:v>128</c:v>
                </c:pt>
                <c:pt idx="351">
                  <c:v>136</c:v>
                </c:pt>
                <c:pt idx="352">
                  <c:v>149</c:v>
                </c:pt>
                <c:pt idx="353">
                  <c:v>160</c:v>
                </c:pt>
                <c:pt idx="354">
                  <c:v>167</c:v>
                </c:pt>
                <c:pt idx="355">
                  <c:v>167</c:v>
                </c:pt>
                <c:pt idx="356">
                  <c:v>165</c:v>
                </c:pt>
                <c:pt idx="357">
                  <c:v>168</c:v>
                </c:pt>
                <c:pt idx="358">
                  <c:v>174</c:v>
                </c:pt>
                <c:pt idx="359">
                  <c:v>191</c:v>
                </c:pt>
                <c:pt idx="360">
                  <c:v>225</c:v>
                </c:pt>
                <c:pt idx="361">
                  <c:v>253</c:v>
                </c:pt>
                <c:pt idx="362">
                  <c:v>271</c:v>
                </c:pt>
                <c:pt idx="363">
                  <c:v>255</c:v>
                </c:pt>
                <c:pt idx="364">
                  <c:v>223</c:v>
                </c:pt>
                <c:pt idx="365">
                  <c:v>211</c:v>
                </c:pt>
                <c:pt idx="366">
                  <c:v>216</c:v>
                </c:pt>
                <c:pt idx="367">
                  <c:v>201</c:v>
                </c:pt>
                <c:pt idx="368">
                  <c:v>205</c:v>
                </c:pt>
                <c:pt idx="369">
                  <c:v>217</c:v>
                </c:pt>
                <c:pt idx="370">
                  <c:v>216</c:v>
                </c:pt>
                <c:pt idx="371">
                  <c:v>204</c:v>
                </c:pt>
                <c:pt idx="372">
                  <c:v>163</c:v>
                </c:pt>
                <c:pt idx="373">
                  <c:v>109</c:v>
                </c:pt>
                <c:pt idx="374">
                  <c:v>66</c:v>
                </c:pt>
                <c:pt idx="375">
                  <c:v>29</c:v>
                </c:pt>
                <c:pt idx="376">
                  <c:v>-8</c:v>
                </c:pt>
                <c:pt idx="377">
                  <c:v>-33</c:v>
                </c:pt>
                <c:pt idx="378">
                  <c:v>-44</c:v>
                </c:pt>
                <c:pt idx="379">
                  <c:v>-39</c:v>
                </c:pt>
                <c:pt idx="380">
                  <c:v>-30</c:v>
                </c:pt>
                <c:pt idx="381">
                  <c:v>-29</c:v>
                </c:pt>
                <c:pt idx="382">
                  <c:v>-16</c:v>
                </c:pt>
                <c:pt idx="383">
                  <c:v>2</c:v>
                </c:pt>
                <c:pt idx="384">
                  <c:v>0</c:v>
                </c:pt>
                <c:pt idx="385">
                  <c:v>-4</c:v>
                </c:pt>
                <c:pt idx="386">
                  <c:v>-2</c:v>
                </c:pt>
                <c:pt idx="387">
                  <c:v>-2</c:v>
                </c:pt>
                <c:pt idx="388">
                  <c:v>-7</c:v>
                </c:pt>
                <c:pt idx="389">
                  <c:v>-7</c:v>
                </c:pt>
                <c:pt idx="390">
                  <c:v>-4</c:v>
                </c:pt>
                <c:pt idx="391">
                  <c:v>-6</c:v>
                </c:pt>
                <c:pt idx="392">
                  <c:v>-13</c:v>
                </c:pt>
                <c:pt idx="393">
                  <c:v>-16</c:v>
                </c:pt>
                <c:pt idx="394">
                  <c:v>-24</c:v>
                </c:pt>
                <c:pt idx="395">
                  <c:v>-35</c:v>
                </c:pt>
                <c:pt idx="396">
                  <c:v>-40</c:v>
                </c:pt>
                <c:pt idx="397">
                  <c:v>-37</c:v>
                </c:pt>
                <c:pt idx="398">
                  <c:v>-43</c:v>
                </c:pt>
                <c:pt idx="399">
                  <c:v>-56</c:v>
                </c:pt>
                <c:pt idx="400">
                  <c:v>-64</c:v>
                </c:pt>
                <c:pt idx="401">
                  <c:v>-75</c:v>
                </c:pt>
                <c:pt idx="402">
                  <c:v>-87</c:v>
                </c:pt>
                <c:pt idx="403">
                  <c:v>-98</c:v>
                </c:pt>
                <c:pt idx="404">
                  <c:v>-105</c:v>
                </c:pt>
                <c:pt idx="405">
                  <c:v>-107</c:v>
                </c:pt>
                <c:pt idx="406">
                  <c:v>-113</c:v>
                </c:pt>
                <c:pt idx="407">
                  <c:v>-115</c:v>
                </c:pt>
                <c:pt idx="408">
                  <c:v>-116</c:v>
                </c:pt>
                <c:pt idx="409">
                  <c:v>-110</c:v>
                </c:pt>
                <c:pt idx="410">
                  <c:v>-110</c:v>
                </c:pt>
                <c:pt idx="411">
                  <c:v>-119</c:v>
                </c:pt>
                <c:pt idx="412">
                  <c:v>-127</c:v>
                </c:pt>
                <c:pt idx="413">
                  <c:v>-128</c:v>
                </c:pt>
                <c:pt idx="414">
                  <c:v>-129</c:v>
                </c:pt>
                <c:pt idx="415">
                  <c:v>-129</c:v>
                </c:pt>
                <c:pt idx="416">
                  <c:v>-123</c:v>
                </c:pt>
                <c:pt idx="417">
                  <c:v>-126</c:v>
                </c:pt>
                <c:pt idx="418">
                  <c:v>-130</c:v>
                </c:pt>
                <c:pt idx="419">
                  <c:v>-121</c:v>
                </c:pt>
                <c:pt idx="420">
                  <c:v>-119</c:v>
                </c:pt>
                <c:pt idx="421">
                  <c:v>-117</c:v>
                </c:pt>
                <c:pt idx="422">
                  <c:v>-111</c:v>
                </c:pt>
                <c:pt idx="423">
                  <c:v>-104</c:v>
                </c:pt>
                <c:pt idx="424">
                  <c:v>-101</c:v>
                </c:pt>
                <c:pt idx="425">
                  <c:v>-93</c:v>
                </c:pt>
                <c:pt idx="426">
                  <c:v>-84</c:v>
                </c:pt>
                <c:pt idx="427">
                  <c:v>-79</c:v>
                </c:pt>
                <c:pt idx="428">
                  <c:v>-76</c:v>
                </c:pt>
                <c:pt idx="429">
                  <c:v>-75</c:v>
                </c:pt>
                <c:pt idx="430">
                  <c:v>-75</c:v>
                </c:pt>
                <c:pt idx="431">
                  <c:v>-74</c:v>
                </c:pt>
                <c:pt idx="432">
                  <c:v>-72</c:v>
                </c:pt>
                <c:pt idx="433">
                  <c:v>-70</c:v>
                </c:pt>
                <c:pt idx="434">
                  <c:v>-71</c:v>
                </c:pt>
                <c:pt idx="435">
                  <c:v>-70</c:v>
                </c:pt>
                <c:pt idx="436">
                  <c:v>-68</c:v>
                </c:pt>
                <c:pt idx="437">
                  <c:v>-65</c:v>
                </c:pt>
                <c:pt idx="438">
                  <c:v>-65</c:v>
                </c:pt>
                <c:pt idx="439">
                  <c:v>-63</c:v>
                </c:pt>
                <c:pt idx="440">
                  <c:v>-57</c:v>
                </c:pt>
                <c:pt idx="441">
                  <c:v>-43</c:v>
                </c:pt>
                <c:pt idx="442">
                  <c:v>-34</c:v>
                </c:pt>
                <c:pt idx="443">
                  <c:v>-21</c:v>
                </c:pt>
                <c:pt idx="444">
                  <c:v>0</c:v>
                </c:pt>
                <c:pt idx="445">
                  <c:v>14</c:v>
                </c:pt>
                <c:pt idx="446">
                  <c:v>32</c:v>
                </c:pt>
                <c:pt idx="447">
                  <c:v>52</c:v>
                </c:pt>
                <c:pt idx="448">
                  <c:v>65</c:v>
                </c:pt>
                <c:pt idx="449">
                  <c:v>80</c:v>
                </c:pt>
                <c:pt idx="450">
                  <c:v>94</c:v>
                </c:pt>
                <c:pt idx="451">
                  <c:v>112</c:v>
                </c:pt>
                <c:pt idx="452">
                  <c:v>136</c:v>
                </c:pt>
                <c:pt idx="453">
                  <c:v>156</c:v>
                </c:pt>
                <c:pt idx="454">
                  <c:v>164</c:v>
                </c:pt>
                <c:pt idx="455">
                  <c:v>163</c:v>
                </c:pt>
                <c:pt idx="456">
                  <c:v>170</c:v>
                </c:pt>
                <c:pt idx="457">
                  <c:v>184</c:v>
                </c:pt>
                <c:pt idx="458">
                  <c:v>203</c:v>
                </c:pt>
                <c:pt idx="459">
                  <c:v>217</c:v>
                </c:pt>
                <c:pt idx="460">
                  <c:v>229</c:v>
                </c:pt>
                <c:pt idx="461">
                  <c:v>237</c:v>
                </c:pt>
                <c:pt idx="462">
                  <c:v>240</c:v>
                </c:pt>
                <c:pt idx="463">
                  <c:v>239</c:v>
                </c:pt>
                <c:pt idx="464">
                  <c:v>238</c:v>
                </c:pt>
                <c:pt idx="465">
                  <c:v>231</c:v>
                </c:pt>
                <c:pt idx="466">
                  <c:v>225</c:v>
                </c:pt>
                <c:pt idx="467">
                  <c:v>219</c:v>
                </c:pt>
                <c:pt idx="468">
                  <c:v>213</c:v>
                </c:pt>
                <c:pt idx="469">
                  <c:v>211</c:v>
                </c:pt>
                <c:pt idx="470">
                  <c:v>212</c:v>
                </c:pt>
                <c:pt idx="471">
                  <c:v>212</c:v>
                </c:pt>
                <c:pt idx="472">
                  <c:v>214</c:v>
                </c:pt>
                <c:pt idx="473">
                  <c:v>216</c:v>
                </c:pt>
                <c:pt idx="474">
                  <c:v>221</c:v>
                </c:pt>
                <c:pt idx="475">
                  <c:v>227</c:v>
                </c:pt>
                <c:pt idx="476">
                  <c:v>225</c:v>
                </c:pt>
                <c:pt idx="477">
                  <c:v>219</c:v>
                </c:pt>
                <c:pt idx="478">
                  <c:v>210</c:v>
                </c:pt>
                <c:pt idx="479">
                  <c:v>176</c:v>
                </c:pt>
                <c:pt idx="480">
                  <c:v>127</c:v>
                </c:pt>
                <c:pt idx="481">
                  <c:v>82</c:v>
                </c:pt>
                <c:pt idx="482">
                  <c:v>46</c:v>
                </c:pt>
                <c:pt idx="483">
                  <c:v>24</c:v>
                </c:pt>
                <c:pt idx="484">
                  <c:v>9</c:v>
                </c:pt>
                <c:pt idx="485">
                  <c:v>-7</c:v>
                </c:pt>
                <c:pt idx="486">
                  <c:v>-14</c:v>
                </c:pt>
                <c:pt idx="487">
                  <c:v>-8</c:v>
                </c:pt>
                <c:pt idx="488">
                  <c:v>-11</c:v>
                </c:pt>
                <c:pt idx="489">
                  <c:v>-17</c:v>
                </c:pt>
                <c:pt idx="490">
                  <c:v>-28</c:v>
                </c:pt>
                <c:pt idx="491">
                  <c:v>-41</c:v>
                </c:pt>
                <c:pt idx="492">
                  <c:v>-53</c:v>
                </c:pt>
                <c:pt idx="493">
                  <c:v>-59</c:v>
                </c:pt>
                <c:pt idx="494">
                  <c:v>-60</c:v>
                </c:pt>
                <c:pt idx="495">
                  <c:v>-68</c:v>
                </c:pt>
                <c:pt idx="496">
                  <c:v>-85</c:v>
                </c:pt>
                <c:pt idx="497">
                  <c:v>-94</c:v>
                </c:pt>
                <c:pt idx="498">
                  <c:v>-105</c:v>
                </c:pt>
                <c:pt idx="499">
                  <c:v>-120</c:v>
                </c:pt>
                <c:pt idx="500">
                  <c:v>-133</c:v>
                </c:pt>
                <c:pt idx="501">
                  <c:v>-136</c:v>
                </c:pt>
                <c:pt idx="502">
                  <c:v>-139</c:v>
                </c:pt>
                <c:pt idx="503">
                  <c:v>-139</c:v>
                </c:pt>
                <c:pt idx="504">
                  <c:v>-130</c:v>
                </c:pt>
                <c:pt idx="505">
                  <c:v>-123</c:v>
                </c:pt>
                <c:pt idx="506">
                  <c:v>-117</c:v>
                </c:pt>
                <c:pt idx="507">
                  <c:v>-120</c:v>
                </c:pt>
                <c:pt idx="508">
                  <c:v>-121</c:v>
                </c:pt>
                <c:pt idx="509">
                  <c:v>-113</c:v>
                </c:pt>
                <c:pt idx="510">
                  <c:v>-113</c:v>
                </c:pt>
                <c:pt idx="511">
                  <c:v>-111</c:v>
                </c:pt>
                <c:pt idx="512">
                  <c:v>-98</c:v>
                </c:pt>
                <c:pt idx="513">
                  <c:v>-90</c:v>
                </c:pt>
                <c:pt idx="514">
                  <c:v>-91</c:v>
                </c:pt>
                <c:pt idx="515">
                  <c:v>-83</c:v>
                </c:pt>
                <c:pt idx="516">
                  <c:v>-70</c:v>
                </c:pt>
                <c:pt idx="517">
                  <c:v>-56</c:v>
                </c:pt>
                <c:pt idx="518">
                  <c:v>-55</c:v>
                </c:pt>
                <c:pt idx="519">
                  <c:v>-50</c:v>
                </c:pt>
                <c:pt idx="520">
                  <c:v>-42</c:v>
                </c:pt>
                <c:pt idx="521">
                  <c:v>-31</c:v>
                </c:pt>
                <c:pt idx="522">
                  <c:v>-27</c:v>
                </c:pt>
                <c:pt idx="523">
                  <c:v>-28</c:v>
                </c:pt>
                <c:pt idx="524">
                  <c:v>-29</c:v>
                </c:pt>
                <c:pt idx="525">
                  <c:v>-29</c:v>
                </c:pt>
                <c:pt idx="526">
                  <c:v>-29</c:v>
                </c:pt>
                <c:pt idx="527">
                  <c:v>-32</c:v>
                </c:pt>
                <c:pt idx="528">
                  <c:v>-35</c:v>
                </c:pt>
                <c:pt idx="529">
                  <c:v>-31</c:v>
                </c:pt>
                <c:pt idx="530">
                  <c:v>-22</c:v>
                </c:pt>
                <c:pt idx="531">
                  <c:v>-15</c:v>
                </c:pt>
                <c:pt idx="532">
                  <c:v>-9</c:v>
                </c:pt>
                <c:pt idx="533">
                  <c:v>-7</c:v>
                </c:pt>
                <c:pt idx="534">
                  <c:v>-3</c:v>
                </c:pt>
                <c:pt idx="535">
                  <c:v>7</c:v>
                </c:pt>
                <c:pt idx="536">
                  <c:v>16</c:v>
                </c:pt>
                <c:pt idx="537">
                  <c:v>15</c:v>
                </c:pt>
                <c:pt idx="538">
                  <c:v>22</c:v>
                </c:pt>
                <c:pt idx="539">
                  <c:v>49</c:v>
                </c:pt>
                <c:pt idx="540">
                  <c:v>77</c:v>
                </c:pt>
                <c:pt idx="541">
                  <c:v>90</c:v>
                </c:pt>
                <c:pt idx="542">
                  <c:v>87</c:v>
                </c:pt>
                <c:pt idx="543">
                  <c:v>93</c:v>
                </c:pt>
                <c:pt idx="544">
                  <c:v>106</c:v>
                </c:pt>
                <c:pt idx="545">
                  <c:v>110</c:v>
                </c:pt>
                <c:pt idx="546">
                  <c:v>111</c:v>
                </c:pt>
                <c:pt idx="547">
                  <c:v>116</c:v>
                </c:pt>
                <c:pt idx="548">
                  <c:v>118</c:v>
                </c:pt>
                <c:pt idx="549">
                  <c:v>121</c:v>
                </c:pt>
                <c:pt idx="550">
                  <c:v>124</c:v>
                </c:pt>
                <c:pt idx="551">
                  <c:v>125</c:v>
                </c:pt>
                <c:pt idx="552">
                  <c:v>122</c:v>
                </c:pt>
                <c:pt idx="553">
                  <c:v>113</c:v>
                </c:pt>
                <c:pt idx="554">
                  <c:v>114</c:v>
                </c:pt>
                <c:pt idx="555">
                  <c:v>131</c:v>
                </c:pt>
                <c:pt idx="556">
                  <c:v>150</c:v>
                </c:pt>
                <c:pt idx="557">
                  <c:v>169</c:v>
                </c:pt>
                <c:pt idx="558">
                  <c:v>183</c:v>
                </c:pt>
                <c:pt idx="559">
                  <c:v>198</c:v>
                </c:pt>
                <c:pt idx="560">
                  <c:v>221</c:v>
                </c:pt>
                <c:pt idx="561">
                  <c:v>234</c:v>
                </c:pt>
                <c:pt idx="562">
                  <c:v>240</c:v>
                </c:pt>
                <c:pt idx="563">
                  <c:v>246</c:v>
                </c:pt>
                <c:pt idx="564">
                  <c:v>245</c:v>
                </c:pt>
                <c:pt idx="565">
                  <c:v>238</c:v>
                </c:pt>
                <c:pt idx="566">
                  <c:v>228</c:v>
                </c:pt>
                <c:pt idx="567">
                  <c:v>222</c:v>
                </c:pt>
                <c:pt idx="568">
                  <c:v>217</c:v>
                </c:pt>
                <c:pt idx="569">
                  <c:v>215</c:v>
                </c:pt>
                <c:pt idx="570">
                  <c:v>211</c:v>
                </c:pt>
                <c:pt idx="571">
                  <c:v>214</c:v>
                </c:pt>
                <c:pt idx="572">
                  <c:v>208</c:v>
                </c:pt>
                <c:pt idx="573">
                  <c:v>202</c:v>
                </c:pt>
                <c:pt idx="574">
                  <c:v>204</c:v>
                </c:pt>
                <c:pt idx="575">
                  <c:v>178</c:v>
                </c:pt>
                <c:pt idx="576">
                  <c:v>130</c:v>
                </c:pt>
                <c:pt idx="577">
                  <c:v>79</c:v>
                </c:pt>
                <c:pt idx="578">
                  <c:v>37</c:v>
                </c:pt>
                <c:pt idx="579">
                  <c:v>11</c:v>
                </c:pt>
                <c:pt idx="580">
                  <c:v>-3</c:v>
                </c:pt>
                <c:pt idx="581">
                  <c:v>-20</c:v>
                </c:pt>
                <c:pt idx="582">
                  <c:v>-38</c:v>
                </c:pt>
                <c:pt idx="583">
                  <c:v>-43</c:v>
                </c:pt>
                <c:pt idx="584">
                  <c:v>-39</c:v>
                </c:pt>
                <c:pt idx="585">
                  <c:v>-46</c:v>
                </c:pt>
                <c:pt idx="586">
                  <c:v>-56</c:v>
                </c:pt>
                <c:pt idx="587">
                  <c:v>-66</c:v>
                </c:pt>
                <c:pt idx="588">
                  <c:v>-77</c:v>
                </c:pt>
                <c:pt idx="589">
                  <c:v>-83</c:v>
                </c:pt>
                <c:pt idx="590">
                  <c:v>-94</c:v>
                </c:pt>
                <c:pt idx="591">
                  <c:v>-108</c:v>
                </c:pt>
                <c:pt idx="592">
                  <c:v>-116</c:v>
                </c:pt>
                <c:pt idx="593">
                  <c:v>-121</c:v>
                </c:pt>
                <c:pt idx="594">
                  <c:v>-127</c:v>
                </c:pt>
                <c:pt idx="595">
                  <c:v>-124</c:v>
                </c:pt>
                <c:pt idx="596">
                  <c:v>-122</c:v>
                </c:pt>
                <c:pt idx="597">
                  <c:v>-123</c:v>
                </c:pt>
                <c:pt idx="598">
                  <c:v>-123</c:v>
                </c:pt>
                <c:pt idx="599">
                  <c:v>-121</c:v>
                </c:pt>
                <c:pt idx="600">
                  <c:v>-126</c:v>
                </c:pt>
                <c:pt idx="601">
                  <c:v>-123</c:v>
                </c:pt>
                <c:pt idx="602">
                  <c:v>-115</c:v>
                </c:pt>
                <c:pt idx="603">
                  <c:v>-112</c:v>
                </c:pt>
                <c:pt idx="604">
                  <c:v>-105</c:v>
                </c:pt>
                <c:pt idx="605">
                  <c:v>-97</c:v>
                </c:pt>
                <c:pt idx="606">
                  <c:v>-89</c:v>
                </c:pt>
                <c:pt idx="607">
                  <c:v>-85</c:v>
                </c:pt>
                <c:pt idx="608">
                  <c:v>-83</c:v>
                </c:pt>
                <c:pt idx="609">
                  <c:v>-82</c:v>
                </c:pt>
                <c:pt idx="610">
                  <c:v>-79</c:v>
                </c:pt>
                <c:pt idx="611">
                  <c:v>-74</c:v>
                </c:pt>
                <c:pt idx="612">
                  <c:v>-67</c:v>
                </c:pt>
                <c:pt idx="613">
                  <c:v>-60</c:v>
                </c:pt>
                <c:pt idx="614">
                  <c:v>-57</c:v>
                </c:pt>
                <c:pt idx="615">
                  <c:v>-57</c:v>
                </c:pt>
                <c:pt idx="616">
                  <c:v>-56</c:v>
                </c:pt>
                <c:pt idx="617">
                  <c:v>-49</c:v>
                </c:pt>
                <c:pt idx="618">
                  <c:v>-43</c:v>
                </c:pt>
                <c:pt idx="619">
                  <c:v>-45</c:v>
                </c:pt>
                <c:pt idx="620">
                  <c:v>-41</c:v>
                </c:pt>
                <c:pt idx="621">
                  <c:v>-31</c:v>
                </c:pt>
                <c:pt idx="622">
                  <c:v>-22</c:v>
                </c:pt>
                <c:pt idx="623">
                  <c:v>-13</c:v>
                </c:pt>
                <c:pt idx="624">
                  <c:v>-8</c:v>
                </c:pt>
                <c:pt idx="625">
                  <c:v>3</c:v>
                </c:pt>
                <c:pt idx="626">
                  <c:v>20</c:v>
                </c:pt>
                <c:pt idx="627">
                  <c:v>32</c:v>
                </c:pt>
                <c:pt idx="628">
                  <c:v>39</c:v>
                </c:pt>
                <c:pt idx="629">
                  <c:v>50</c:v>
                </c:pt>
                <c:pt idx="630">
                  <c:v>58</c:v>
                </c:pt>
                <c:pt idx="631">
                  <c:v>59</c:v>
                </c:pt>
                <c:pt idx="632">
                  <c:v>64</c:v>
                </c:pt>
                <c:pt idx="633">
                  <c:v>76</c:v>
                </c:pt>
                <c:pt idx="634">
                  <c:v>88</c:v>
                </c:pt>
                <c:pt idx="635">
                  <c:v>95</c:v>
                </c:pt>
                <c:pt idx="636">
                  <c:v>101</c:v>
                </c:pt>
                <c:pt idx="637">
                  <c:v>112</c:v>
                </c:pt>
                <c:pt idx="638">
                  <c:v>124</c:v>
                </c:pt>
                <c:pt idx="639">
                  <c:v>135</c:v>
                </c:pt>
                <c:pt idx="640">
                  <c:v>142</c:v>
                </c:pt>
                <c:pt idx="641">
                  <c:v>156</c:v>
                </c:pt>
                <c:pt idx="642">
                  <c:v>171</c:v>
                </c:pt>
                <c:pt idx="643">
                  <c:v>181</c:v>
                </c:pt>
                <c:pt idx="644">
                  <c:v>187</c:v>
                </c:pt>
                <c:pt idx="645">
                  <c:v>191</c:v>
                </c:pt>
                <c:pt idx="646">
                  <c:v>196</c:v>
                </c:pt>
                <c:pt idx="647">
                  <c:v>201</c:v>
                </c:pt>
                <c:pt idx="648">
                  <c:v>210</c:v>
                </c:pt>
                <c:pt idx="649">
                  <c:v>220</c:v>
                </c:pt>
                <c:pt idx="650">
                  <c:v>222</c:v>
                </c:pt>
                <c:pt idx="651">
                  <c:v>226</c:v>
                </c:pt>
                <c:pt idx="652">
                  <c:v>230</c:v>
                </c:pt>
                <c:pt idx="653">
                  <c:v>232</c:v>
                </c:pt>
                <c:pt idx="654">
                  <c:v>236</c:v>
                </c:pt>
                <c:pt idx="655">
                  <c:v>236</c:v>
                </c:pt>
                <c:pt idx="656">
                  <c:v>237</c:v>
                </c:pt>
                <c:pt idx="657">
                  <c:v>234</c:v>
                </c:pt>
                <c:pt idx="658">
                  <c:v>225</c:v>
                </c:pt>
                <c:pt idx="659">
                  <c:v>217</c:v>
                </c:pt>
                <c:pt idx="660">
                  <c:v>211</c:v>
                </c:pt>
                <c:pt idx="661">
                  <c:v>205</c:v>
                </c:pt>
                <c:pt idx="662">
                  <c:v>203</c:v>
                </c:pt>
                <c:pt idx="663">
                  <c:v>201</c:v>
                </c:pt>
                <c:pt idx="664">
                  <c:v>199</c:v>
                </c:pt>
                <c:pt idx="665">
                  <c:v>196</c:v>
                </c:pt>
                <c:pt idx="666">
                  <c:v>195</c:v>
                </c:pt>
                <c:pt idx="667">
                  <c:v>198</c:v>
                </c:pt>
                <c:pt idx="668">
                  <c:v>192</c:v>
                </c:pt>
                <c:pt idx="669">
                  <c:v>188</c:v>
                </c:pt>
                <c:pt idx="670">
                  <c:v>192</c:v>
                </c:pt>
                <c:pt idx="671">
                  <c:v>191</c:v>
                </c:pt>
                <c:pt idx="672">
                  <c:v>183</c:v>
                </c:pt>
                <c:pt idx="673">
                  <c:v>173</c:v>
                </c:pt>
                <c:pt idx="674">
                  <c:v>150</c:v>
                </c:pt>
                <c:pt idx="675">
                  <c:v>126</c:v>
                </c:pt>
                <c:pt idx="676">
                  <c:v>105</c:v>
                </c:pt>
                <c:pt idx="677">
                  <c:v>78</c:v>
                </c:pt>
                <c:pt idx="678">
                  <c:v>55</c:v>
                </c:pt>
                <c:pt idx="679">
                  <c:v>27</c:v>
                </c:pt>
                <c:pt idx="680">
                  <c:v>-4</c:v>
                </c:pt>
                <c:pt idx="681">
                  <c:v>-36</c:v>
                </c:pt>
                <c:pt idx="682">
                  <c:v>-84</c:v>
                </c:pt>
                <c:pt idx="683">
                  <c:v>-136</c:v>
                </c:pt>
                <c:pt idx="684">
                  <c:v>-170</c:v>
                </c:pt>
                <c:pt idx="685">
                  <c:v>-184</c:v>
                </c:pt>
                <c:pt idx="686">
                  <c:v>-182</c:v>
                </c:pt>
                <c:pt idx="687">
                  <c:v>-180</c:v>
                </c:pt>
                <c:pt idx="688">
                  <c:v>-179</c:v>
                </c:pt>
                <c:pt idx="689">
                  <c:v>-177</c:v>
                </c:pt>
                <c:pt idx="690">
                  <c:v>-172</c:v>
                </c:pt>
                <c:pt idx="691">
                  <c:v>-159</c:v>
                </c:pt>
                <c:pt idx="692">
                  <c:v>-134</c:v>
                </c:pt>
                <c:pt idx="693">
                  <c:v>-119</c:v>
                </c:pt>
                <c:pt idx="694">
                  <c:v>-122</c:v>
                </c:pt>
                <c:pt idx="695">
                  <c:v>-98</c:v>
                </c:pt>
                <c:pt idx="696">
                  <c:v>-92</c:v>
                </c:pt>
                <c:pt idx="697">
                  <c:v>-98</c:v>
                </c:pt>
                <c:pt idx="698">
                  <c:v>-72</c:v>
                </c:pt>
                <c:pt idx="699">
                  <c:v>-46</c:v>
                </c:pt>
                <c:pt idx="700">
                  <c:v>-40</c:v>
                </c:pt>
                <c:pt idx="701">
                  <c:v>-27</c:v>
                </c:pt>
                <c:pt idx="702">
                  <c:v>-3</c:v>
                </c:pt>
                <c:pt idx="703">
                  <c:v>13</c:v>
                </c:pt>
                <c:pt idx="704">
                  <c:v>32</c:v>
                </c:pt>
                <c:pt idx="705">
                  <c:v>57</c:v>
                </c:pt>
                <c:pt idx="706">
                  <c:v>70</c:v>
                </c:pt>
                <c:pt idx="707">
                  <c:v>79</c:v>
                </c:pt>
                <c:pt idx="708">
                  <c:v>93</c:v>
                </c:pt>
                <c:pt idx="709">
                  <c:v>99</c:v>
                </c:pt>
                <c:pt idx="710">
                  <c:v>92</c:v>
                </c:pt>
                <c:pt idx="711">
                  <c:v>97</c:v>
                </c:pt>
                <c:pt idx="712">
                  <c:v>100</c:v>
                </c:pt>
                <c:pt idx="713">
                  <c:v>100</c:v>
                </c:pt>
                <c:pt idx="714">
                  <c:v>109</c:v>
                </c:pt>
                <c:pt idx="715">
                  <c:v>118</c:v>
                </c:pt>
                <c:pt idx="716">
                  <c:v>119</c:v>
                </c:pt>
                <c:pt idx="717">
                  <c:v>130</c:v>
                </c:pt>
                <c:pt idx="718">
                  <c:v>147</c:v>
                </c:pt>
                <c:pt idx="719">
                  <c:v>165</c:v>
                </c:pt>
                <c:pt idx="720">
                  <c:v>174</c:v>
                </c:pt>
                <c:pt idx="721">
                  <c:v>184</c:v>
                </c:pt>
                <c:pt idx="722">
                  <c:v>190</c:v>
                </c:pt>
                <c:pt idx="723">
                  <c:v>190</c:v>
                </c:pt>
                <c:pt idx="724">
                  <c:v>193</c:v>
                </c:pt>
                <c:pt idx="725">
                  <c:v>199</c:v>
                </c:pt>
                <c:pt idx="726">
                  <c:v>218</c:v>
                </c:pt>
                <c:pt idx="727">
                  <c:v>232</c:v>
                </c:pt>
                <c:pt idx="728">
                  <c:v>237</c:v>
                </c:pt>
                <c:pt idx="729">
                  <c:v>244</c:v>
                </c:pt>
                <c:pt idx="730">
                  <c:v>245</c:v>
                </c:pt>
                <c:pt idx="731">
                  <c:v>242</c:v>
                </c:pt>
                <c:pt idx="732">
                  <c:v>232</c:v>
                </c:pt>
                <c:pt idx="733">
                  <c:v>224</c:v>
                </c:pt>
                <c:pt idx="734">
                  <c:v>218</c:v>
                </c:pt>
                <c:pt idx="735">
                  <c:v>213</c:v>
                </c:pt>
                <c:pt idx="736">
                  <c:v>209</c:v>
                </c:pt>
                <c:pt idx="737">
                  <c:v>209</c:v>
                </c:pt>
                <c:pt idx="738">
                  <c:v>206</c:v>
                </c:pt>
                <c:pt idx="739">
                  <c:v>201</c:v>
                </c:pt>
                <c:pt idx="740">
                  <c:v>203</c:v>
                </c:pt>
                <c:pt idx="741">
                  <c:v>207</c:v>
                </c:pt>
                <c:pt idx="742">
                  <c:v>206</c:v>
                </c:pt>
                <c:pt idx="743">
                  <c:v>205</c:v>
                </c:pt>
                <c:pt idx="744">
                  <c:v>208</c:v>
                </c:pt>
                <c:pt idx="745">
                  <c:v>203</c:v>
                </c:pt>
                <c:pt idx="746">
                  <c:v>197</c:v>
                </c:pt>
                <c:pt idx="747">
                  <c:v>189</c:v>
                </c:pt>
                <c:pt idx="748">
                  <c:v>174</c:v>
                </c:pt>
                <c:pt idx="749">
                  <c:v>163</c:v>
                </c:pt>
                <c:pt idx="750">
                  <c:v>153</c:v>
                </c:pt>
                <c:pt idx="751">
                  <c:v>132</c:v>
                </c:pt>
                <c:pt idx="752">
                  <c:v>111</c:v>
                </c:pt>
                <c:pt idx="753">
                  <c:v>101</c:v>
                </c:pt>
                <c:pt idx="754">
                  <c:v>100</c:v>
                </c:pt>
                <c:pt idx="755">
                  <c:v>94</c:v>
                </c:pt>
                <c:pt idx="756">
                  <c:v>85</c:v>
                </c:pt>
                <c:pt idx="757">
                  <c:v>77</c:v>
                </c:pt>
                <c:pt idx="758">
                  <c:v>64</c:v>
                </c:pt>
                <c:pt idx="759">
                  <c:v>53</c:v>
                </c:pt>
                <c:pt idx="760">
                  <c:v>45</c:v>
                </c:pt>
                <c:pt idx="761">
                  <c:v>38</c:v>
                </c:pt>
                <c:pt idx="762">
                  <c:v>32</c:v>
                </c:pt>
                <c:pt idx="763">
                  <c:v>21</c:v>
                </c:pt>
                <c:pt idx="764">
                  <c:v>6</c:v>
                </c:pt>
                <c:pt idx="765">
                  <c:v>-3</c:v>
                </c:pt>
                <c:pt idx="766">
                  <c:v>-18</c:v>
                </c:pt>
                <c:pt idx="767">
                  <c:v>-33</c:v>
                </c:pt>
                <c:pt idx="768">
                  <c:v>-44</c:v>
                </c:pt>
                <c:pt idx="769">
                  <c:v>-54</c:v>
                </c:pt>
                <c:pt idx="770">
                  <c:v>-64</c:v>
                </c:pt>
                <c:pt idx="771">
                  <c:v>-69</c:v>
                </c:pt>
                <c:pt idx="772">
                  <c:v>-72</c:v>
                </c:pt>
                <c:pt idx="773">
                  <c:v>-72</c:v>
                </c:pt>
                <c:pt idx="774">
                  <c:v>-79</c:v>
                </c:pt>
                <c:pt idx="775">
                  <c:v>-81</c:v>
                </c:pt>
                <c:pt idx="776">
                  <c:v>-82</c:v>
                </c:pt>
                <c:pt idx="777">
                  <c:v>-86</c:v>
                </c:pt>
                <c:pt idx="778">
                  <c:v>-87</c:v>
                </c:pt>
                <c:pt idx="779">
                  <c:v>-93</c:v>
                </c:pt>
                <c:pt idx="780">
                  <c:v>-106</c:v>
                </c:pt>
                <c:pt idx="781">
                  <c:v>-116</c:v>
                </c:pt>
                <c:pt idx="782">
                  <c:v>-125</c:v>
                </c:pt>
                <c:pt idx="783">
                  <c:v>-134</c:v>
                </c:pt>
                <c:pt idx="784">
                  <c:v>-150</c:v>
                </c:pt>
                <c:pt idx="785">
                  <c:v>-163</c:v>
                </c:pt>
                <c:pt idx="786">
                  <c:v>-170</c:v>
                </c:pt>
                <c:pt idx="787">
                  <c:v>-172</c:v>
                </c:pt>
                <c:pt idx="788">
                  <c:v>-177</c:v>
                </c:pt>
                <c:pt idx="789">
                  <c:v>-176</c:v>
                </c:pt>
                <c:pt idx="790">
                  <c:v>-163</c:v>
                </c:pt>
                <c:pt idx="791">
                  <c:v>-139</c:v>
                </c:pt>
                <c:pt idx="792">
                  <c:v>-125</c:v>
                </c:pt>
                <c:pt idx="793">
                  <c:v>-110</c:v>
                </c:pt>
                <c:pt idx="794">
                  <c:v>-90</c:v>
                </c:pt>
                <c:pt idx="795">
                  <c:v>-75</c:v>
                </c:pt>
                <c:pt idx="796">
                  <c:v>-49</c:v>
                </c:pt>
                <c:pt idx="797">
                  <c:v>-24</c:v>
                </c:pt>
                <c:pt idx="798">
                  <c:v>-12</c:v>
                </c:pt>
                <c:pt idx="799">
                  <c:v>-10</c:v>
                </c:pt>
                <c:pt idx="800">
                  <c:v>0</c:v>
                </c:pt>
                <c:pt idx="801">
                  <c:v>11</c:v>
                </c:pt>
                <c:pt idx="802">
                  <c:v>10</c:v>
                </c:pt>
                <c:pt idx="803">
                  <c:v>1</c:v>
                </c:pt>
                <c:pt idx="804">
                  <c:v>-1</c:v>
                </c:pt>
                <c:pt idx="805">
                  <c:v>2</c:v>
                </c:pt>
                <c:pt idx="806">
                  <c:v>1</c:v>
                </c:pt>
                <c:pt idx="807">
                  <c:v>2</c:v>
                </c:pt>
                <c:pt idx="808">
                  <c:v>7</c:v>
                </c:pt>
                <c:pt idx="809">
                  <c:v>13</c:v>
                </c:pt>
                <c:pt idx="810">
                  <c:v>11</c:v>
                </c:pt>
                <c:pt idx="811">
                  <c:v>8</c:v>
                </c:pt>
                <c:pt idx="812">
                  <c:v>15</c:v>
                </c:pt>
                <c:pt idx="813">
                  <c:v>16</c:v>
                </c:pt>
                <c:pt idx="814">
                  <c:v>13</c:v>
                </c:pt>
                <c:pt idx="815">
                  <c:v>19</c:v>
                </c:pt>
                <c:pt idx="816">
                  <c:v>32</c:v>
                </c:pt>
                <c:pt idx="817">
                  <c:v>44</c:v>
                </c:pt>
                <c:pt idx="818">
                  <c:v>52</c:v>
                </c:pt>
                <c:pt idx="819">
                  <c:v>62</c:v>
                </c:pt>
                <c:pt idx="820">
                  <c:v>73</c:v>
                </c:pt>
                <c:pt idx="821">
                  <c:v>85</c:v>
                </c:pt>
                <c:pt idx="822">
                  <c:v>86</c:v>
                </c:pt>
                <c:pt idx="823">
                  <c:v>85</c:v>
                </c:pt>
                <c:pt idx="824">
                  <c:v>87</c:v>
                </c:pt>
                <c:pt idx="825">
                  <c:v>88</c:v>
                </c:pt>
                <c:pt idx="826">
                  <c:v>95</c:v>
                </c:pt>
                <c:pt idx="827">
                  <c:v>104</c:v>
                </c:pt>
                <c:pt idx="828">
                  <c:v>106</c:v>
                </c:pt>
                <c:pt idx="829">
                  <c:v>104</c:v>
                </c:pt>
                <c:pt idx="830">
                  <c:v>108</c:v>
                </c:pt>
                <c:pt idx="831">
                  <c:v>114</c:v>
                </c:pt>
                <c:pt idx="832">
                  <c:v>114</c:v>
                </c:pt>
                <c:pt idx="833">
                  <c:v>116</c:v>
                </c:pt>
                <c:pt idx="834">
                  <c:v>119</c:v>
                </c:pt>
                <c:pt idx="835">
                  <c:v>117</c:v>
                </c:pt>
                <c:pt idx="836">
                  <c:v>114</c:v>
                </c:pt>
                <c:pt idx="837">
                  <c:v>116</c:v>
                </c:pt>
                <c:pt idx="838">
                  <c:v>113</c:v>
                </c:pt>
                <c:pt idx="839">
                  <c:v>107</c:v>
                </c:pt>
                <c:pt idx="840">
                  <c:v>99</c:v>
                </c:pt>
                <c:pt idx="841">
                  <c:v>87</c:v>
                </c:pt>
                <c:pt idx="842">
                  <c:v>81</c:v>
                </c:pt>
                <c:pt idx="843">
                  <c:v>77</c:v>
                </c:pt>
                <c:pt idx="844">
                  <c:v>72</c:v>
                </c:pt>
                <c:pt idx="845">
                  <c:v>68</c:v>
                </c:pt>
                <c:pt idx="846">
                  <c:v>67</c:v>
                </c:pt>
                <c:pt idx="847">
                  <c:v>58</c:v>
                </c:pt>
                <c:pt idx="848">
                  <c:v>43</c:v>
                </c:pt>
                <c:pt idx="849">
                  <c:v>42</c:v>
                </c:pt>
                <c:pt idx="850">
                  <c:v>51</c:v>
                </c:pt>
                <c:pt idx="851">
                  <c:v>58</c:v>
                </c:pt>
                <c:pt idx="852">
                  <c:v>65</c:v>
                </c:pt>
                <c:pt idx="853">
                  <c:v>69</c:v>
                </c:pt>
                <c:pt idx="854">
                  <c:v>66</c:v>
                </c:pt>
                <c:pt idx="855">
                  <c:v>64</c:v>
                </c:pt>
                <c:pt idx="856">
                  <c:v>55</c:v>
                </c:pt>
                <c:pt idx="857">
                  <c:v>39</c:v>
                </c:pt>
                <c:pt idx="858">
                  <c:v>30</c:v>
                </c:pt>
                <c:pt idx="859">
                  <c:v>25</c:v>
                </c:pt>
                <c:pt idx="860">
                  <c:v>19</c:v>
                </c:pt>
                <c:pt idx="861">
                  <c:v>20</c:v>
                </c:pt>
                <c:pt idx="862">
                  <c:v>24</c:v>
                </c:pt>
                <c:pt idx="863">
                  <c:v>33</c:v>
                </c:pt>
                <c:pt idx="864">
                  <c:v>36</c:v>
                </c:pt>
                <c:pt idx="865">
                  <c:v>31</c:v>
                </c:pt>
                <c:pt idx="866">
                  <c:v>25</c:v>
                </c:pt>
                <c:pt idx="867">
                  <c:v>21</c:v>
                </c:pt>
                <c:pt idx="868">
                  <c:v>16</c:v>
                </c:pt>
                <c:pt idx="869">
                  <c:v>14</c:v>
                </c:pt>
                <c:pt idx="870">
                  <c:v>7</c:v>
                </c:pt>
                <c:pt idx="871">
                  <c:v>8</c:v>
                </c:pt>
                <c:pt idx="872">
                  <c:v>16</c:v>
                </c:pt>
                <c:pt idx="873">
                  <c:v>17</c:v>
                </c:pt>
                <c:pt idx="874">
                  <c:v>23</c:v>
                </c:pt>
                <c:pt idx="875">
                  <c:v>30</c:v>
                </c:pt>
                <c:pt idx="876">
                  <c:v>32</c:v>
                </c:pt>
                <c:pt idx="877">
                  <c:v>36</c:v>
                </c:pt>
                <c:pt idx="878">
                  <c:v>45</c:v>
                </c:pt>
                <c:pt idx="879">
                  <c:v>59</c:v>
                </c:pt>
                <c:pt idx="880">
                  <c:v>67</c:v>
                </c:pt>
                <c:pt idx="881">
                  <c:v>65</c:v>
                </c:pt>
                <c:pt idx="882">
                  <c:v>67</c:v>
                </c:pt>
                <c:pt idx="883">
                  <c:v>77</c:v>
                </c:pt>
                <c:pt idx="884">
                  <c:v>91</c:v>
                </c:pt>
                <c:pt idx="885">
                  <c:v>104</c:v>
                </c:pt>
                <c:pt idx="886">
                  <c:v>112</c:v>
                </c:pt>
                <c:pt idx="887">
                  <c:v>127</c:v>
                </c:pt>
                <c:pt idx="888">
                  <c:v>141</c:v>
                </c:pt>
                <c:pt idx="889">
                  <c:v>162</c:v>
                </c:pt>
                <c:pt idx="890">
                  <c:v>181</c:v>
                </c:pt>
                <c:pt idx="891">
                  <c:v>198</c:v>
                </c:pt>
                <c:pt idx="892">
                  <c:v>211</c:v>
                </c:pt>
                <c:pt idx="893">
                  <c:v>217</c:v>
                </c:pt>
                <c:pt idx="894">
                  <c:v>218</c:v>
                </c:pt>
                <c:pt idx="895">
                  <c:v>219</c:v>
                </c:pt>
                <c:pt idx="896">
                  <c:v>222</c:v>
                </c:pt>
                <c:pt idx="897">
                  <c:v>226</c:v>
                </c:pt>
                <c:pt idx="898">
                  <c:v>230</c:v>
                </c:pt>
                <c:pt idx="899">
                  <c:v>225</c:v>
                </c:pt>
                <c:pt idx="900">
                  <c:v>218</c:v>
                </c:pt>
                <c:pt idx="901">
                  <c:v>215</c:v>
                </c:pt>
                <c:pt idx="902">
                  <c:v>219</c:v>
                </c:pt>
                <c:pt idx="903">
                  <c:v>227</c:v>
                </c:pt>
                <c:pt idx="904">
                  <c:v>231</c:v>
                </c:pt>
                <c:pt idx="905">
                  <c:v>231</c:v>
                </c:pt>
                <c:pt idx="906">
                  <c:v>229</c:v>
                </c:pt>
                <c:pt idx="907">
                  <c:v>227</c:v>
                </c:pt>
                <c:pt idx="908">
                  <c:v>224</c:v>
                </c:pt>
                <c:pt idx="909">
                  <c:v>217</c:v>
                </c:pt>
                <c:pt idx="910">
                  <c:v>217</c:v>
                </c:pt>
                <c:pt idx="911">
                  <c:v>217</c:v>
                </c:pt>
                <c:pt idx="912">
                  <c:v>217</c:v>
                </c:pt>
                <c:pt idx="913">
                  <c:v>219</c:v>
                </c:pt>
                <c:pt idx="914">
                  <c:v>219</c:v>
                </c:pt>
                <c:pt idx="915">
                  <c:v>216</c:v>
                </c:pt>
                <c:pt idx="916">
                  <c:v>220</c:v>
                </c:pt>
                <c:pt idx="917">
                  <c:v>217</c:v>
                </c:pt>
                <c:pt idx="918">
                  <c:v>224</c:v>
                </c:pt>
                <c:pt idx="919">
                  <c:v>234</c:v>
                </c:pt>
                <c:pt idx="920">
                  <c:v>226</c:v>
                </c:pt>
                <c:pt idx="921">
                  <c:v>225</c:v>
                </c:pt>
                <c:pt idx="922">
                  <c:v>223</c:v>
                </c:pt>
                <c:pt idx="923">
                  <c:v>216</c:v>
                </c:pt>
                <c:pt idx="924">
                  <c:v>206</c:v>
                </c:pt>
                <c:pt idx="925">
                  <c:v>175</c:v>
                </c:pt>
                <c:pt idx="926">
                  <c:v>138</c:v>
                </c:pt>
                <c:pt idx="927">
                  <c:v>96</c:v>
                </c:pt>
                <c:pt idx="928">
                  <c:v>59</c:v>
                </c:pt>
                <c:pt idx="929">
                  <c:v>36</c:v>
                </c:pt>
                <c:pt idx="930">
                  <c:v>10</c:v>
                </c:pt>
                <c:pt idx="931">
                  <c:v>-26</c:v>
                </c:pt>
                <c:pt idx="932">
                  <c:v>-44</c:v>
                </c:pt>
                <c:pt idx="933">
                  <c:v>-64</c:v>
                </c:pt>
                <c:pt idx="934">
                  <c:v>-77</c:v>
                </c:pt>
                <c:pt idx="935">
                  <c:v>-90</c:v>
                </c:pt>
                <c:pt idx="936">
                  <c:v>-104</c:v>
                </c:pt>
                <c:pt idx="937">
                  <c:v>-115</c:v>
                </c:pt>
                <c:pt idx="938">
                  <c:v>-121</c:v>
                </c:pt>
                <c:pt idx="939">
                  <c:v>-125</c:v>
                </c:pt>
                <c:pt idx="940">
                  <c:v>-121</c:v>
                </c:pt>
                <c:pt idx="941">
                  <c:v>-102</c:v>
                </c:pt>
                <c:pt idx="942">
                  <c:v>-83</c:v>
                </c:pt>
                <c:pt idx="943">
                  <c:v>-64</c:v>
                </c:pt>
                <c:pt idx="944">
                  <c:v>-52</c:v>
                </c:pt>
                <c:pt idx="945">
                  <c:v>-43</c:v>
                </c:pt>
                <c:pt idx="946">
                  <c:v>-37</c:v>
                </c:pt>
                <c:pt idx="947">
                  <c:v>-37</c:v>
                </c:pt>
                <c:pt idx="948">
                  <c:v>-34</c:v>
                </c:pt>
                <c:pt idx="949">
                  <c:v>-33</c:v>
                </c:pt>
                <c:pt idx="950">
                  <c:v>-35</c:v>
                </c:pt>
                <c:pt idx="951">
                  <c:v>-34</c:v>
                </c:pt>
                <c:pt idx="952">
                  <c:v>-29</c:v>
                </c:pt>
                <c:pt idx="953">
                  <c:v>-25</c:v>
                </c:pt>
                <c:pt idx="954">
                  <c:v>-20</c:v>
                </c:pt>
                <c:pt idx="955">
                  <c:v>-9</c:v>
                </c:pt>
                <c:pt idx="956">
                  <c:v>-1</c:v>
                </c:pt>
                <c:pt idx="957">
                  <c:v>13</c:v>
                </c:pt>
                <c:pt idx="958">
                  <c:v>24</c:v>
                </c:pt>
                <c:pt idx="959">
                  <c:v>30</c:v>
                </c:pt>
                <c:pt idx="960">
                  <c:v>42</c:v>
                </c:pt>
                <c:pt idx="961">
                  <c:v>53</c:v>
                </c:pt>
                <c:pt idx="962">
                  <c:v>66</c:v>
                </c:pt>
                <c:pt idx="963">
                  <c:v>82</c:v>
                </c:pt>
                <c:pt idx="964">
                  <c:v>92</c:v>
                </c:pt>
                <c:pt idx="965">
                  <c:v>93</c:v>
                </c:pt>
                <c:pt idx="966">
                  <c:v>99</c:v>
                </c:pt>
                <c:pt idx="967">
                  <c:v>113</c:v>
                </c:pt>
                <c:pt idx="968">
                  <c:v>119</c:v>
                </c:pt>
                <c:pt idx="969">
                  <c:v>128</c:v>
                </c:pt>
                <c:pt idx="970">
                  <c:v>144</c:v>
                </c:pt>
                <c:pt idx="971">
                  <c:v>160</c:v>
                </c:pt>
                <c:pt idx="972">
                  <c:v>174</c:v>
                </c:pt>
                <c:pt idx="973">
                  <c:v>185</c:v>
                </c:pt>
                <c:pt idx="974">
                  <c:v>194</c:v>
                </c:pt>
                <c:pt idx="975">
                  <c:v>195</c:v>
                </c:pt>
                <c:pt idx="976">
                  <c:v>200</c:v>
                </c:pt>
                <c:pt idx="977">
                  <c:v>214</c:v>
                </c:pt>
                <c:pt idx="978">
                  <c:v>232</c:v>
                </c:pt>
                <c:pt idx="979">
                  <c:v>238</c:v>
                </c:pt>
                <c:pt idx="980">
                  <c:v>242</c:v>
                </c:pt>
                <c:pt idx="981">
                  <c:v>245</c:v>
                </c:pt>
                <c:pt idx="982">
                  <c:v>242</c:v>
                </c:pt>
                <c:pt idx="983">
                  <c:v>232</c:v>
                </c:pt>
                <c:pt idx="984">
                  <c:v>227</c:v>
                </c:pt>
                <c:pt idx="985">
                  <c:v>218</c:v>
                </c:pt>
                <c:pt idx="986">
                  <c:v>211</c:v>
                </c:pt>
                <c:pt idx="987">
                  <c:v>210</c:v>
                </c:pt>
                <c:pt idx="988">
                  <c:v>212</c:v>
                </c:pt>
                <c:pt idx="989">
                  <c:v>213</c:v>
                </c:pt>
                <c:pt idx="990">
                  <c:v>216</c:v>
                </c:pt>
                <c:pt idx="991">
                  <c:v>218</c:v>
                </c:pt>
                <c:pt idx="992">
                  <c:v>217</c:v>
                </c:pt>
                <c:pt idx="993">
                  <c:v>218</c:v>
                </c:pt>
                <c:pt idx="994">
                  <c:v>216</c:v>
                </c:pt>
                <c:pt idx="995">
                  <c:v>211</c:v>
                </c:pt>
                <c:pt idx="996">
                  <c:v>204</c:v>
                </c:pt>
                <c:pt idx="997">
                  <c:v>181</c:v>
                </c:pt>
                <c:pt idx="998">
                  <c:v>142</c:v>
                </c:pt>
                <c:pt idx="999">
                  <c:v>109</c:v>
                </c:pt>
              </c:numCache>
            </c:numRef>
          </c:val>
          <c:smooth val="0"/>
          <c:extLst>
            <c:ext xmlns:c16="http://schemas.microsoft.com/office/drawing/2014/chart" uri="{C3380CC4-5D6E-409C-BE32-E72D297353CC}">
              <c16:uniqueId val="{00000001-F8AA-724C-A6D8-F81895B850BD}"/>
            </c:ext>
          </c:extLst>
        </c:ser>
        <c:dLbls>
          <c:showLegendKey val="0"/>
          <c:showVal val="0"/>
          <c:showCatName val="0"/>
          <c:showSerName val="0"/>
          <c:showPercent val="0"/>
          <c:showBubbleSize val="0"/>
        </c:dLbls>
        <c:smooth val="0"/>
        <c:axId val="711652639"/>
        <c:axId val="711654271"/>
      </c:lineChart>
      <c:catAx>
        <c:axId val="71165263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654271"/>
        <c:crosses val="autoZero"/>
        <c:auto val="1"/>
        <c:lblAlgn val="ctr"/>
        <c:lblOffset val="100"/>
        <c:noMultiLvlLbl val="0"/>
      </c:catAx>
      <c:valAx>
        <c:axId val="711654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652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3</a:t>
            </a:r>
            <a:r>
              <a:rPr lang="en-US" baseline="0"/>
              <a:t> </a:t>
            </a:r>
            <a:r>
              <a:rPr lang="en-US"/>
              <a:t>Day</a:t>
            </a:r>
            <a:r>
              <a:rPr lang="en-US" baseline="0"/>
              <a:t> Post-Implantation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Sheet1!$F$2821</c:f>
              <c:strCache>
                <c:ptCount val="1"/>
                <c:pt idx="0">
                  <c:v>[1] Long-term</c:v>
                </c:pt>
              </c:strCache>
            </c:strRef>
          </c:tx>
          <c:spPr>
            <a:ln w="28575" cap="rnd">
              <a:solidFill>
                <a:schemeClr val="accent1"/>
              </a:solidFill>
              <a:round/>
            </a:ln>
            <a:effectLst/>
          </c:spPr>
          <c:marker>
            <c:symbol val="none"/>
          </c:marker>
          <c:val>
            <c:numRef>
              <c:f>Sheet1!$F$2822:$F$3771</c:f>
              <c:numCache>
                <c:formatCode>General</c:formatCode>
                <c:ptCount val="950"/>
                <c:pt idx="0">
                  <c:v>175</c:v>
                </c:pt>
                <c:pt idx="1">
                  <c:v>198</c:v>
                </c:pt>
                <c:pt idx="2">
                  <c:v>205</c:v>
                </c:pt>
                <c:pt idx="3">
                  <c:v>203</c:v>
                </c:pt>
                <c:pt idx="4">
                  <c:v>199</c:v>
                </c:pt>
                <c:pt idx="5">
                  <c:v>193</c:v>
                </c:pt>
                <c:pt idx="6">
                  <c:v>208</c:v>
                </c:pt>
                <c:pt idx="7">
                  <c:v>220</c:v>
                </c:pt>
                <c:pt idx="8">
                  <c:v>201</c:v>
                </c:pt>
                <c:pt idx="9">
                  <c:v>191</c:v>
                </c:pt>
                <c:pt idx="10">
                  <c:v>181</c:v>
                </c:pt>
                <c:pt idx="11">
                  <c:v>150</c:v>
                </c:pt>
                <c:pt idx="12">
                  <c:v>130</c:v>
                </c:pt>
                <c:pt idx="13">
                  <c:v>113</c:v>
                </c:pt>
                <c:pt idx="14">
                  <c:v>54</c:v>
                </c:pt>
                <c:pt idx="15">
                  <c:v>2</c:v>
                </c:pt>
                <c:pt idx="16">
                  <c:v>7</c:v>
                </c:pt>
                <c:pt idx="17">
                  <c:v>30</c:v>
                </c:pt>
                <c:pt idx="18">
                  <c:v>51</c:v>
                </c:pt>
                <c:pt idx="19">
                  <c:v>68</c:v>
                </c:pt>
                <c:pt idx="20">
                  <c:v>80</c:v>
                </c:pt>
                <c:pt idx="21">
                  <c:v>69</c:v>
                </c:pt>
                <c:pt idx="22">
                  <c:v>54</c:v>
                </c:pt>
                <c:pt idx="23">
                  <c:v>48</c:v>
                </c:pt>
                <c:pt idx="24">
                  <c:v>46</c:v>
                </c:pt>
                <c:pt idx="25">
                  <c:v>49</c:v>
                </c:pt>
                <c:pt idx="26">
                  <c:v>56</c:v>
                </c:pt>
                <c:pt idx="27">
                  <c:v>58</c:v>
                </c:pt>
                <c:pt idx="28">
                  <c:v>56</c:v>
                </c:pt>
                <c:pt idx="29">
                  <c:v>47</c:v>
                </c:pt>
                <c:pt idx="30">
                  <c:v>63</c:v>
                </c:pt>
                <c:pt idx="31">
                  <c:v>103</c:v>
                </c:pt>
                <c:pt idx="32">
                  <c:v>111</c:v>
                </c:pt>
                <c:pt idx="33">
                  <c:v>117</c:v>
                </c:pt>
                <c:pt idx="34">
                  <c:v>117</c:v>
                </c:pt>
                <c:pt idx="35">
                  <c:v>118</c:v>
                </c:pt>
                <c:pt idx="36">
                  <c:v>147</c:v>
                </c:pt>
                <c:pt idx="37">
                  <c:v>177</c:v>
                </c:pt>
                <c:pt idx="38">
                  <c:v>183</c:v>
                </c:pt>
                <c:pt idx="39">
                  <c:v>195</c:v>
                </c:pt>
                <c:pt idx="40">
                  <c:v>217</c:v>
                </c:pt>
                <c:pt idx="41">
                  <c:v>250</c:v>
                </c:pt>
                <c:pt idx="42">
                  <c:v>263</c:v>
                </c:pt>
                <c:pt idx="43">
                  <c:v>266</c:v>
                </c:pt>
                <c:pt idx="44">
                  <c:v>262</c:v>
                </c:pt>
                <c:pt idx="45">
                  <c:v>252</c:v>
                </c:pt>
                <c:pt idx="46">
                  <c:v>259</c:v>
                </c:pt>
                <c:pt idx="47">
                  <c:v>263</c:v>
                </c:pt>
                <c:pt idx="48">
                  <c:v>254</c:v>
                </c:pt>
                <c:pt idx="49">
                  <c:v>255</c:v>
                </c:pt>
                <c:pt idx="50">
                  <c:v>261</c:v>
                </c:pt>
                <c:pt idx="51">
                  <c:v>279</c:v>
                </c:pt>
                <c:pt idx="52">
                  <c:v>298</c:v>
                </c:pt>
                <c:pt idx="53">
                  <c:v>313</c:v>
                </c:pt>
                <c:pt idx="54">
                  <c:v>298</c:v>
                </c:pt>
                <c:pt idx="55">
                  <c:v>292</c:v>
                </c:pt>
                <c:pt idx="56">
                  <c:v>280</c:v>
                </c:pt>
                <c:pt idx="57">
                  <c:v>248</c:v>
                </c:pt>
                <c:pt idx="58">
                  <c:v>247</c:v>
                </c:pt>
                <c:pt idx="59">
                  <c:v>225</c:v>
                </c:pt>
                <c:pt idx="60">
                  <c:v>193</c:v>
                </c:pt>
                <c:pt idx="61">
                  <c:v>183</c:v>
                </c:pt>
                <c:pt idx="62">
                  <c:v>167</c:v>
                </c:pt>
                <c:pt idx="63">
                  <c:v>157</c:v>
                </c:pt>
                <c:pt idx="64">
                  <c:v>142</c:v>
                </c:pt>
                <c:pt idx="65">
                  <c:v>118</c:v>
                </c:pt>
                <c:pt idx="66">
                  <c:v>107</c:v>
                </c:pt>
                <c:pt idx="67">
                  <c:v>104</c:v>
                </c:pt>
                <c:pt idx="68">
                  <c:v>79</c:v>
                </c:pt>
                <c:pt idx="69">
                  <c:v>42</c:v>
                </c:pt>
                <c:pt idx="70">
                  <c:v>19</c:v>
                </c:pt>
                <c:pt idx="71">
                  <c:v>21</c:v>
                </c:pt>
                <c:pt idx="72">
                  <c:v>43</c:v>
                </c:pt>
                <c:pt idx="73">
                  <c:v>68</c:v>
                </c:pt>
                <c:pt idx="74">
                  <c:v>78</c:v>
                </c:pt>
                <c:pt idx="75">
                  <c:v>87</c:v>
                </c:pt>
                <c:pt idx="76">
                  <c:v>83</c:v>
                </c:pt>
                <c:pt idx="77">
                  <c:v>68</c:v>
                </c:pt>
                <c:pt idx="78">
                  <c:v>51</c:v>
                </c:pt>
                <c:pt idx="79">
                  <c:v>49</c:v>
                </c:pt>
                <c:pt idx="80">
                  <c:v>61</c:v>
                </c:pt>
                <c:pt idx="81">
                  <c:v>58</c:v>
                </c:pt>
                <c:pt idx="82">
                  <c:v>55</c:v>
                </c:pt>
                <c:pt idx="83">
                  <c:v>64</c:v>
                </c:pt>
                <c:pt idx="84">
                  <c:v>72</c:v>
                </c:pt>
                <c:pt idx="85">
                  <c:v>68</c:v>
                </c:pt>
                <c:pt idx="86">
                  <c:v>54</c:v>
                </c:pt>
                <c:pt idx="87">
                  <c:v>55</c:v>
                </c:pt>
                <c:pt idx="88">
                  <c:v>68</c:v>
                </c:pt>
                <c:pt idx="89">
                  <c:v>79</c:v>
                </c:pt>
                <c:pt idx="90">
                  <c:v>87</c:v>
                </c:pt>
                <c:pt idx="91">
                  <c:v>83</c:v>
                </c:pt>
                <c:pt idx="92">
                  <c:v>75</c:v>
                </c:pt>
                <c:pt idx="93">
                  <c:v>72</c:v>
                </c:pt>
                <c:pt idx="94">
                  <c:v>71</c:v>
                </c:pt>
                <c:pt idx="95">
                  <c:v>74</c:v>
                </c:pt>
                <c:pt idx="96">
                  <c:v>73</c:v>
                </c:pt>
                <c:pt idx="97">
                  <c:v>69</c:v>
                </c:pt>
                <c:pt idx="98">
                  <c:v>65</c:v>
                </c:pt>
                <c:pt idx="99">
                  <c:v>60</c:v>
                </c:pt>
                <c:pt idx="100">
                  <c:v>68</c:v>
                </c:pt>
                <c:pt idx="101">
                  <c:v>74</c:v>
                </c:pt>
                <c:pt idx="102">
                  <c:v>80</c:v>
                </c:pt>
                <c:pt idx="103">
                  <c:v>92</c:v>
                </c:pt>
                <c:pt idx="104">
                  <c:v>101</c:v>
                </c:pt>
                <c:pt idx="105">
                  <c:v>122</c:v>
                </c:pt>
                <c:pt idx="106">
                  <c:v>159</c:v>
                </c:pt>
                <c:pt idx="107">
                  <c:v>180</c:v>
                </c:pt>
                <c:pt idx="108">
                  <c:v>204</c:v>
                </c:pt>
                <c:pt idx="109">
                  <c:v>225</c:v>
                </c:pt>
                <c:pt idx="110">
                  <c:v>240</c:v>
                </c:pt>
                <c:pt idx="111">
                  <c:v>249</c:v>
                </c:pt>
                <c:pt idx="112">
                  <c:v>236</c:v>
                </c:pt>
                <c:pt idx="113">
                  <c:v>236</c:v>
                </c:pt>
                <c:pt idx="114">
                  <c:v>249</c:v>
                </c:pt>
                <c:pt idx="115">
                  <c:v>242</c:v>
                </c:pt>
                <c:pt idx="116">
                  <c:v>251</c:v>
                </c:pt>
                <c:pt idx="117">
                  <c:v>262</c:v>
                </c:pt>
                <c:pt idx="118">
                  <c:v>266</c:v>
                </c:pt>
                <c:pt idx="119">
                  <c:v>276</c:v>
                </c:pt>
                <c:pt idx="120">
                  <c:v>279</c:v>
                </c:pt>
                <c:pt idx="121">
                  <c:v>287</c:v>
                </c:pt>
                <c:pt idx="122">
                  <c:v>283</c:v>
                </c:pt>
                <c:pt idx="123">
                  <c:v>286</c:v>
                </c:pt>
                <c:pt idx="124">
                  <c:v>282</c:v>
                </c:pt>
                <c:pt idx="125">
                  <c:v>270</c:v>
                </c:pt>
                <c:pt idx="126">
                  <c:v>256</c:v>
                </c:pt>
                <c:pt idx="127">
                  <c:v>229</c:v>
                </c:pt>
                <c:pt idx="128">
                  <c:v>232</c:v>
                </c:pt>
                <c:pt idx="129">
                  <c:v>221</c:v>
                </c:pt>
                <c:pt idx="130">
                  <c:v>185</c:v>
                </c:pt>
                <c:pt idx="131">
                  <c:v>162</c:v>
                </c:pt>
                <c:pt idx="132">
                  <c:v>167</c:v>
                </c:pt>
                <c:pt idx="133">
                  <c:v>154</c:v>
                </c:pt>
                <c:pt idx="134">
                  <c:v>112</c:v>
                </c:pt>
                <c:pt idx="135">
                  <c:v>95</c:v>
                </c:pt>
                <c:pt idx="136">
                  <c:v>89</c:v>
                </c:pt>
                <c:pt idx="137">
                  <c:v>63</c:v>
                </c:pt>
                <c:pt idx="138">
                  <c:v>49</c:v>
                </c:pt>
                <c:pt idx="139">
                  <c:v>27</c:v>
                </c:pt>
                <c:pt idx="140">
                  <c:v>-7</c:v>
                </c:pt>
                <c:pt idx="141">
                  <c:v>-23</c:v>
                </c:pt>
                <c:pt idx="142">
                  <c:v>9</c:v>
                </c:pt>
                <c:pt idx="143">
                  <c:v>44</c:v>
                </c:pt>
                <c:pt idx="144">
                  <c:v>51</c:v>
                </c:pt>
                <c:pt idx="145">
                  <c:v>76</c:v>
                </c:pt>
                <c:pt idx="146">
                  <c:v>101</c:v>
                </c:pt>
                <c:pt idx="147">
                  <c:v>103</c:v>
                </c:pt>
                <c:pt idx="148">
                  <c:v>87</c:v>
                </c:pt>
                <c:pt idx="149">
                  <c:v>61</c:v>
                </c:pt>
                <c:pt idx="150">
                  <c:v>43</c:v>
                </c:pt>
                <c:pt idx="151">
                  <c:v>31</c:v>
                </c:pt>
                <c:pt idx="152">
                  <c:v>26</c:v>
                </c:pt>
                <c:pt idx="153">
                  <c:v>33</c:v>
                </c:pt>
                <c:pt idx="154">
                  <c:v>38</c:v>
                </c:pt>
                <c:pt idx="155">
                  <c:v>43</c:v>
                </c:pt>
                <c:pt idx="156">
                  <c:v>50</c:v>
                </c:pt>
                <c:pt idx="157">
                  <c:v>70</c:v>
                </c:pt>
                <c:pt idx="158">
                  <c:v>87</c:v>
                </c:pt>
                <c:pt idx="159">
                  <c:v>93</c:v>
                </c:pt>
                <c:pt idx="160">
                  <c:v>101</c:v>
                </c:pt>
                <c:pt idx="161">
                  <c:v>131</c:v>
                </c:pt>
                <c:pt idx="162">
                  <c:v>153</c:v>
                </c:pt>
                <c:pt idx="163">
                  <c:v>161</c:v>
                </c:pt>
                <c:pt idx="164">
                  <c:v>174</c:v>
                </c:pt>
                <c:pt idx="165">
                  <c:v>219</c:v>
                </c:pt>
                <c:pt idx="166">
                  <c:v>245</c:v>
                </c:pt>
                <c:pt idx="167">
                  <c:v>251</c:v>
                </c:pt>
                <c:pt idx="168">
                  <c:v>282</c:v>
                </c:pt>
                <c:pt idx="169">
                  <c:v>270</c:v>
                </c:pt>
                <c:pt idx="170">
                  <c:v>250</c:v>
                </c:pt>
                <c:pt idx="171">
                  <c:v>250</c:v>
                </c:pt>
                <c:pt idx="172">
                  <c:v>239</c:v>
                </c:pt>
                <c:pt idx="173">
                  <c:v>247</c:v>
                </c:pt>
                <c:pt idx="174">
                  <c:v>266</c:v>
                </c:pt>
                <c:pt idx="175">
                  <c:v>273</c:v>
                </c:pt>
                <c:pt idx="176">
                  <c:v>264</c:v>
                </c:pt>
                <c:pt idx="177">
                  <c:v>281</c:v>
                </c:pt>
                <c:pt idx="178">
                  <c:v>277</c:v>
                </c:pt>
                <c:pt idx="179">
                  <c:v>273</c:v>
                </c:pt>
                <c:pt idx="180">
                  <c:v>279</c:v>
                </c:pt>
                <c:pt idx="181">
                  <c:v>276</c:v>
                </c:pt>
                <c:pt idx="182">
                  <c:v>259</c:v>
                </c:pt>
                <c:pt idx="183">
                  <c:v>246</c:v>
                </c:pt>
                <c:pt idx="184">
                  <c:v>253</c:v>
                </c:pt>
                <c:pt idx="185">
                  <c:v>263</c:v>
                </c:pt>
                <c:pt idx="186">
                  <c:v>259</c:v>
                </c:pt>
                <c:pt idx="187">
                  <c:v>247</c:v>
                </c:pt>
                <c:pt idx="188">
                  <c:v>230</c:v>
                </c:pt>
                <c:pt idx="189">
                  <c:v>214</c:v>
                </c:pt>
                <c:pt idx="190">
                  <c:v>195</c:v>
                </c:pt>
                <c:pt idx="191">
                  <c:v>195</c:v>
                </c:pt>
                <c:pt idx="192">
                  <c:v>185</c:v>
                </c:pt>
                <c:pt idx="193">
                  <c:v>154</c:v>
                </c:pt>
                <c:pt idx="194">
                  <c:v>145</c:v>
                </c:pt>
                <c:pt idx="195">
                  <c:v>143</c:v>
                </c:pt>
                <c:pt idx="196">
                  <c:v>129</c:v>
                </c:pt>
                <c:pt idx="197">
                  <c:v>112</c:v>
                </c:pt>
                <c:pt idx="198">
                  <c:v>98</c:v>
                </c:pt>
                <c:pt idx="199">
                  <c:v>66</c:v>
                </c:pt>
                <c:pt idx="200">
                  <c:v>24</c:v>
                </c:pt>
                <c:pt idx="201">
                  <c:v>0</c:v>
                </c:pt>
                <c:pt idx="202">
                  <c:v>20</c:v>
                </c:pt>
                <c:pt idx="203">
                  <c:v>54</c:v>
                </c:pt>
                <c:pt idx="204">
                  <c:v>72</c:v>
                </c:pt>
                <c:pt idx="205">
                  <c:v>85</c:v>
                </c:pt>
                <c:pt idx="206">
                  <c:v>87</c:v>
                </c:pt>
                <c:pt idx="207">
                  <c:v>78</c:v>
                </c:pt>
                <c:pt idx="208">
                  <c:v>58</c:v>
                </c:pt>
                <c:pt idx="209">
                  <c:v>45</c:v>
                </c:pt>
                <c:pt idx="210">
                  <c:v>43</c:v>
                </c:pt>
                <c:pt idx="211">
                  <c:v>41</c:v>
                </c:pt>
                <c:pt idx="212">
                  <c:v>49</c:v>
                </c:pt>
                <c:pt idx="213">
                  <c:v>52</c:v>
                </c:pt>
                <c:pt idx="214">
                  <c:v>39</c:v>
                </c:pt>
                <c:pt idx="215">
                  <c:v>37</c:v>
                </c:pt>
                <c:pt idx="216">
                  <c:v>48</c:v>
                </c:pt>
                <c:pt idx="217">
                  <c:v>80</c:v>
                </c:pt>
                <c:pt idx="218">
                  <c:v>95</c:v>
                </c:pt>
                <c:pt idx="219">
                  <c:v>94</c:v>
                </c:pt>
                <c:pt idx="220">
                  <c:v>103</c:v>
                </c:pt>
                <c:pt idx="221">
                  <c:v>108</c:v>
                </c:pt>
                <c:pt idx="222">
                  <c:v>111</c:v>
                </c:pt>
                <c:pt idx="223">
                  <c:v>125</c:v>
                </c:pt>
                <c:pt idx="224">
                  <c:v>147</c:v>
                </c:pt>
                <c:pt idx="225">
                  <c:v>161</c:v>
                </c:pt>
                <c:pt idx="226">
                  <c:v>196</c:v>
                </c:pt>
                <c:pt idx="227">
                  <c:v>219</c:v>
                </c:pt>
                <c:pt idx="228">
                  <c:v>233</c:v>
                </c:pt>
                <c:pt idx="229">
                  <c:v>257</c:v>
                </c:pt>
                <c:pt idx="230">
                  <c:v>258</c:v>
                </c:pt>
                <c:pt idx="231">
                  <c:v>256</c:v>
                </c:pt>
                <c:pt idx="232">
                  <c:v>261</c:v>
                </c:pt>
                <c:pt idx="233">
                  <c:v>252</c:v>
                </c:pt>
                <c:pt idx="234">
                  <c:v>239</c:v>
                </c:pt>
                <c:pt idx="235">
                  <c:v>234</c:v>
                </c:pt>
                <c:pt idx="236">
                  <c:v>240</c:v>
                </c:pt>
                <c:pt idx="237">
                  <c:v>251</c:v>
                </c:pt>
                <c:pt idx="238">
                  <c:v>253</c:v>
                </c:pt>
                <c:pt idx="239">
                  <c:v>246</c:v>
                </c:pt>
                <c:pt idx="240">
                  <c:v>256</c:v>
                </c:pt>
                <c:pt idx="241">
                  <c:v>265</c:v>
                </c:pt>
                <c:pt idx="242">
                  <c:v>273</c:v>
                </c:pt>
                <c:pt idx="243">
                  <c:v>280</c:v>
                </c:pt>
                <c:pt idx="244">
                  <c:v>288</c:v>
                </c:pt>
                <c:pt idx="245">
                  <c:v>293</c:v>
                </c:pt>
                <c:pt idx="246">
                  <c:v>314</c:v>
                </c:pt>
                <c:pt idx="247">
                  <c:v>307</c:v>
                </c:pt>
                <c:pt idx="248">
                  <c:v>293</c:v>
                </c:pt>
                <c:pt idx="249">
                  <c:v>291</c:v>
                </c:pt>
                <c:pt idx="250">
                  <c:v>263</c:v>
                </c:pt>
                <c:pt idx="251">
                  <c:v>256</c:v>
                </c:pt>
                <c:pt idx="252">
                  <c:v>245</c:v>
                </c:pt>
                <c:pt idx="253">
                  <c:v>215</c:v>
                </c:pt>
                <c:pt idx="254">
                  <c:v>197</c:v>
                </c:pt>
                <c:pt idx="255">
                  <c:v>200</c:v>
                </c:pt>
                <c:pt idx="256">
                  <c:v>186</c:v>
                </c:pt>
                <c:pt idx="257">
                  <c:v>170</c:v>
                </c:pt>
                <c:pt idx="258">
                  <c:v>156</c:v>
                </c:pt>
                <c:pt idx="259">
                  <c:v>150</c:v>
                </c:pt>
                <c:pt idx="260">
                  <c:v>139</c:v>
                </c:pt>
                <c:pt idx="261">
                  <c:v>131</c:v>
                </c:pt>
                <c:pt idx="262">
                  <c:v>118</c:v>
                </c:pt>
                <c:pt idx="263">
                  <c:v>110</c:v>
                </c:pt>
                <c:pt idx="264">
                  <c:v>109</c:v>
                </c:pt>
                <c:pt idx="265">
                  <c:v>90</c:v>
                </c:pt>
                <c:pt idx="266">
                  <c:v>69</c:v>
                </c:pt>
                <c:pt idx="267">
                  <c:v>34</c:v>
                </c:pt>
                <c:pt idx="268">
                  <c:v>0</c:v>
                </c:pt>
                <c:pt idx="269">
                  <c:v>-5</c:v>
                </c:pt>
                <c:pt idx="270">
                  <c:v>15</c:v>
                </c:pt>
                <c:pt idx="271">
                  <c:v>47</c:v>
                </c:pt>
                <c:pt idx="272">
                  <c:v>65</c:v>
                </c:pt>
                <c:pt idx="273">
                  <c:v>80</c:v>
                </c:pt>
                <c:pt idx="274">
                  <c:v>77</c:v>
                </c:pt>
                <c:pt idx="275">
                  <c:v>55</c:v>
                </c:pt>
                <c:pt idx="276">
                  <c:v>51</c:v>
                </c:pt>
                <c:pt idx="277">
                  <c:v>40</c:v>
                </c:pt>
                <c:pt idx="278">
                  <c:v>30</c:v>
                </c:pt>
                <c:pt idx="279">
                  <c:v>39</c:v>
                </c:pt>
                <c:pt idx="280">
                  <c:v>39</c:v>
                </c:pt>
                <c:pt idx="281">
                  <c:v>49</c:v>
                </c:pt>
                <c:pt idx="282">
                  <c:v>69</c:v>
                </c:pt>
                <c:pt idx="283">
                  <c:v>80</c:v>
                </c:pt>
                <c:pt idx="284">
                  <c:v>83</c:v>
                </c:pt>
                <c:pt idx="285">
                  <c:v>79</c:v>
                </c:pt>
                <c:pt idx="286">
                  <c:v>75</c:v>
                </c:pt>
                <c:pt idx="287">
                  <c:v>71</c:v>
                </c:pt>
                <c:pt idx="288">
                  <c:v>64</c:v>
                </c:pt>
                <c:pt idx="289">
                  <c:v>77</c:v>
                </c:pt>
                <c:pt idx="290">
                  <c:v>109</c:v>
                </c:pt>
                <c:pt idx="291">
                  <c:v>151</c:v>
                </c:pt>
                <c:pt idx="292">
                  <c:v>183</c:v>
                </c:pt>
                <c:pt idx="293">
                  <c:v>215</c:v>
                </c:pt>
                <c:pt idx="294">
                  <c:v>247</c:v>
                </c:pt>
                <c:pt idx="295">
                  <c:v>246</c:v>
                </c:pt>
                <c:pt idx="296">
                  <c:v>246</c:v>
                </c:pt>
                <c:pt idx="297">
                  <c:v>233</c:v>
                </c:pt>
                <c:pt idx="298">
                  <c:v>238</c:v>
                </c:pt>
                <c:pt idx="299">
                  <c:v>243</c:v>
                </c:pt>
                <c:pt idx="300">
                  <c:v>243</c:v>
                </c:pt>
                <c:pt idx="301">
                  <c:v>257</c:v>
                </c:pt>
                <c:pt idx="302">
                  <c:v>261</c:v>
                </c:pt>
                <c:pt idx="303">
                  <c:v>284</c:v>
                </c:pt>
                <c:pt idx="304">
                  <c:v>291</c:v>
                </c:pt>
                <c:pt idx="305">
                  <c:v>308</c:v>
                </c:pt>
                <c:pt idx="306">
                  <c:v>335</c:v>
                </c:pt>
                <c:pt idx="307">
                  <c:v>314</c:v>
                </c:pt>
                <c:pt idx="308">
                  <c:v>313</c:v>
                </c:pt>
                <c:pt idx="309">
                  <c:v>305</c:v>
                </c:pt>
                <c:pt idx="310">
                  <c:v>262</c:v>
                </c:pt>
                <c:pt idx="311">
                  <c:v>232</c:v>
                </c:pt>
                <c:pt idx="312">
                  <c:v>199</c:v>
                </c:pt>
                <c:pt idx="313">
                  <c:v>180</c:v>
                </c:pt>
                <c:pt idx="314">
                  <c:v>175</c:v>
                </c:pt>
                <c:pt idx="315">
                  <c:v>162</c:v>
                </c:pt>
                <c:pt idx="316">
                  <c:v>153</c:v>
                </c:pt>
                <c:pt idx="317">
                  <c:v>139</c:v>
                </c:pt>
                <c:pt idx="318">
                  <c:v>121</c:v>
                </c:pt>
                <c:pt idx="319">
                  <c:v>106</c:v>
                </c:pt>
                <c:pt idx="320">
                  <c:v>99</c:v>
                </c:pt>
                <c:pt idx="321">
                  <c:v>99</c:v>
                </c:pt>
                <c:pt idx="322">
                  <c:v>94</c:v>
                </c:pt>
                <c:pt idx="323">
                  <c:v>89</c:v>
                </c:pt>
                <c:pt idx="324">
                  <c:v>82</c:v>
                </c:pt>
                <c:pt idx="325">
                  <c:v>83</c:v>
                </c:pt>
                <c:pt idx="326">
                  <c:v>93</c:v>
                </c:pt>
                <c:pt idx="327">
                  <c:v>101</c:v>
                </c:pt>
                <c:pt idx="328">
                  <c:v>96</c:v>
                </c:pt>
                <c:pt idx="329">
                  <c:v>102</c:v>
                </c:pt>
                <c:pt idx="330">
                  <c:v>93</c:v>
                </c:pt>
                <c:pt idx="331">
                  <c:v>58</c:v>
                </c:pt>
                <c:pt idx="332">
                  <c:v>34</c:v>
                </c:pt>
                <c:pt idx="333">
                  <c:v>41</c:v>
                </c:pt>
                <c:pt idx="334">
                  <c:v>32</c:v>
                </c:pt>
                <c:pt idx="335">
                  <c:v>4</c:v>
                </c:pt>
                <c:pt idx="336">
                  <c:v>-18</c:v>
                </c:pt>
                <c:pt idx="337">
                  <c:v>-38</c:v>
                </c:pt>
                <c:pt idx="338">
                  <c:v>-10</c:v>
                </c:pt>
                <c:pt idx="339">
                  <c:v>38</c:v>
                </c:pt>
                <c:pt idx="340">
                  <c:v>63</c:v>
                </c:pt>
                <c:pt idx="341">
                  <c:v>89</c:v>
                </c:pt>
                <c:pt idx="342">
                  <c:v>104</c:v>
                </c:pt>
                <c:pt idx="343">
                  <c:v>102</c:v>
                </c:pt>
                <c:pt idx="344">
                  <c:v>100</c:v>
                </c:pt>
                <c:pt idx="345">
                  <c:v>89</c:v>
                </c:pt>
                <c:pt idx="346">
                  <c:v>74</c:v>
                </c:pt>
                <c:pt idx="347">
                  <c:v>56</c:v>
                </c:pt>
                <c:pt idx="348">
                  <c:v>42</c:v>
                </c:pt>
                <c:pt idx="349">
                  <c:v>34</c:v>
                </c:pt>
                <c:pt idx="350">
                  <c:v>38</c:v>
                </c:pt>
                <c:pt idx="351">
                  <c:v>40</c:v>
                </c:pt>
                <c:pt idx="352">
                  <c:v>44</c:v>
                </c:pt>
                <c:pt idx="353">
                  <c:v>46</c:v>
                </c:pt>
                <c:pt idx="354">
                  <c:v>59</c:v>
                </c:pt>
                <c:pt idx="355">
                  <c:v>76</c:v>
                </c:pt>
                <c:pt idx="356">
                  <c:v>104</c:v>
                </c:pt>
                <c:pt idx="357">
                  <c:v>126</c:v>
                </c:pt>
                <c:pt idx="358">
                  <c:v>127</c:v>
                </c:pt>
                <c:pt idx="359">
                  <c:v>127</c:v>
                </c:pt>
                <c:pt idx="360">
                  <c:v>132</c:v>
                </c:pt>
                <c:pt idx="361">
                  <c:v>141</c:v>
                </c:pt>
                <c:pt idx="362">
                  <c:v>158</c:v>
                </c:pt>
                <c:pt idx="363">
                  <c:v>175</c:v>
                </c:pt>
                <c:pt idx="364">
                  <c:v>190</c:v>
                </c:pt>
                <c:pt idx="365">
                  <c:v>216</c:v>
                </c:pt>
                <c:pt idx="366">
                  <c:v>234</c:v>
                </c:pt>
                <c:pt idx="367">
                  <c:v>251</c:v>
                </c:pt>
                <c:pt idx="368">
                  <c:v>263</c:v>
                </c:pt>
                <c:pt idx="369">
                  <c:v>272</c:v>
                </c:pt>
                <c:pt idx="370">
                  <c:v>263</c:v>
                </c:pt>
                <c:pt idx="371">
                  <c:v>237</c:v>
                </c:pt>
                <c:pt idx="372">
                  <c:v>219</c:v>
                </c:pt>
                <c:pt idx="373">
                  <c:v>225</c:v>
                </c:pt>
                <c:pt idx="374">
                  <c:v>239</c:v>
                </c:pt>
                <c:pt idx="375">
                  <c:v>234</c:v>
                </c:pt>
                <c:pt idx="376">
                  <c:v>235</c:v>
                </c:pt>
                <c:pt idx="377">
                  <c:v>236</c:v>
                </c:pt>
                <c:pt idx="378">
                  <c:v>236</c:v>
                </c:pt>
                <c:pt idx="379">
                  <c:v>241</c:v>
                </c:pt>
                <c:pt idx="380">
                  <c:v>236</c:v>
                </c:pt>
                <c:pt idx="381">
                  <c:v>224</c:v>
                </c:pt>
                <c:pt idx="382">
                  <c:v>229</c:v>
                </c:pt>
                <c:pt idx="383">
                  <c:v>224</c:v>
                </c:pt>
                <c:pt idx="384">
                  <c:v>240</c:v>
                </c:pt>
                <c:pt idx="385">
                  <c:v>250</c:v>
                </c:pt>
                <c:pt idx="386">
                  <c:v>234</c:v>
                </c:pt>
                <c:pt idx="387">
                  <c:v>219</c:v>
                </c:pt>
                <c:pt idx="388">
                  <c:v>208</c:v>
                </c:pt>
                <c:pt idx="389">
                  <c:v>213</c:v>
                </c:pt>
                <c:pt idx="390">
                  <c:v>199</c:v>
                </c:pt>
                <c:pt idx="391">
                  <c:v>185</c:v>
                </c:pt>
                <c:pt idx="392">
                  <c:v>193</c:v>
                </c:pt>
                <c:pt idx="393">
                  <c:v>185</c:v>
                </c:pt>
                <c:pt idx="394">
                  <c:v>167</c:v>
                </c:pt>
                <c:pt idx="395">
                  <c:v>153</c:v>
                </c:pt>
                <c:pt idx="396">
                  <c:v>138</c:v>
                </c:pt>
                <c:pt idx="397">
                  <c:v>134</c:v>
                </c:pt>
                <c:pt idx="398">
                  <c:v>121</c:v>
                </c:pt>
                <c:pt idx="399">
                  <c:v>106</c:v>
                </c:pt>
                <c:pt idx="400">
                  <c:v>97</c:v>
                </c:pt>
                <c:pt idx="401">
                  <c:v>88</c:v>
                </c:pt>
                <c:pt idx="402">
                  <c:v>84</c:v>
                </c:pt>
                <c:pt idx="403">
                  <c:v>76</c:v>
                </c:pt>
                <c:pt idx="404">
                  <c:v>72</c:v>
                </c:pt>
                <c:pt idx="405">
                  <c:v>73</c:v>
                </c:pt>
                <c:pt idx="406">
                  <c:v>74</c:v>
                </c:pt>
                <c:pt idx="407">
                  <c:v>71</c:v>
                </c:pt>
                <c:pt idx="408">
                  <c:v>65</c:v>
                </c:pt>
                <c:pt idx="409">
                  <c:v>52</c:v>
                </c:pt>
                <c:pt idx="410">
                  <c:v>43</c:v>
                </c:pt>
                <c:pt idx="411">
                  <c:v>37</c:v>
                </c:pt>
                <c:pt idx="412">
                  <c:v>32</c:v>
                </c:pt>
                <c:pt idx="413">
                  <c:v>30</c:v>
                </c:pt>
                <c:pt idx="414">
                  <c:v>33</c:v>
                </c:pt>
                <c:pt idx="415">
                  <c:v>29</c:v>
                </c:pt>
                <c:pt idx="416">
                  <c:v>27</c:v>
                </c:pt>
                <c:pt idx="417">
                  <c:v>22</c:v>
                </c:pt>
                <c:pt idx="418">
                  <c:v>17</c:v>
                </c:pt>
                <c:pt idx="419">
                  <c:v>19</c:v>
                </c:pt>
                <c:pt idx="420">
                  <c:v>18</c:v>
                </c:pt>
                <c:pt idx="421">
                  <c:v>16</c:v>
                </c:pt>
                <c:pt idx="422">
                  <c:v>14</c:v>
                </c:pt>
                <c:pt idx="423">
                  <c:v>19</c:v>
                </c:pt>
                <c:pt idx="424">
                  <c:v>23</c:v>
                </c:pt>
                <c:pt idx="425">
                  <c:v>20</c:v>
                </c:pt>
                <c:pt idx="426">
                  <c:v>28</c:v>
                </c:pt>
                <c:pt idx="427">
                  <c:v>28</c:v>
                </c:pt>
                <c:pt idx="428">
                  <c:v>25</c:v>
                </c:pt>
                <c:pt idx="429">
                  <c:v>26</c:v>
                </c:pt>
                <c:pt idx="430">
                  <c:v>21</c:v>
                </c:pt>
                <c:pt idx="431">
                  <c:v>17</c:v>
                </c:pt>
                <c:pt idx="432">
                  <c:v>21</c:v>
                </c:pt>
                <c:pt idx="433">
                  <c:v>19</c:v>
                </c:pt>
                <c:pt idx="434">
                  <c:v>19</c:v>
                </c:pt>
                <c:pt idx="435">
                  <c:v>21</c:v>
                </c:pt>
                <c:pt idx="436">
                  <c:v>20</c:v>
                </c:pt>
                <c:pt idx="437">
                  <c:v>22</c:v>
                </c:pt>
                <c:pt idx="438">
                  <c:v>24</c:v>
                </c:pt>
                <c:pt idx="439">
                  <c:v>23</c:v>
                </c:pt>
                <c:pt idx="440">
                  <c:v>20</c:v>
                </c:pt>
                <c:pt idx="441">
                  <c:v>23</c:v>
                </c:pt>
                <c:pt idx="442">
                  <c:v>17</c:v>
                </c:pt>
                <c:pt idx="443">
                  <c:v>16</c:v>
                </c:pt>
                <c:pt idx="444">
                  <c:v>21</c:v>
                </c:pt>
                <c:pt idx="445">
                  <c:v>16</c:v>
                </c:pt>
                <c:pt idx="446">
                  <c:v>15</c:v>
                </c:pt>
                <c:pt idx="447">
                  <c:v>16</c:v>
                </c:pt>
                <c:pt idx="448">
                  <c:v>15</c:v>
                </c:pt>
                <c:pt idx="449">
                  <c:v>14</c:v>
                </c:pt>
                <c:pt idx="450">
                  <c:v>16</c:v>
                </c:pt>
                <c:pt idx="451">
                  <c:v>13</c:v>
                </c:pt>
                <c:pt idx="452">
                  <c:v>15</c:v>
                </c:pt>
                <c:pt idx="453">
                  <c:v>11</c:v>
                </c:pt>
                <c:pt idx="454">
                  <c:v>14</c:v>
                </c:pt>
                <c:pt idx="455">
                  <c:v>17</c:v>
                </c:pt>
                <c:pt idx="456">
                  <c:v>12</c:v>
                </c:pt>
                <c:pt idx="457">
                  <c:v>15</c:v>
                </c:pt>
                <c:pt idx="458">
                  <c:v>14</c:v>
                </c:pt>
                <c:pt idx="459">
                  <c:v>5</c:v>
                </c:pt>
                <c:pt idx="460">
                  <c:v>0</c:v>
                </c:pt>
                <c:pt idx="461">
                  <c:v>-31</c:v>
                </c:pt>
                <c:pt idx="462">
                  <c:v>-98</c:v>
                </c:pt>
                <c:pt idx="463">
                  <c:v>-55</c:v>
                </c:pt>
                <c:pt idx="464">
                  <c:v>14</c:v>
                </c:pt>
                <c:pt idx="465">
                  <c:v>21</c:v>
                </c:pt>
                <c:pt idx="466">
                  <c:v>47</c:v>
                </c:pt>
                <c:pt idx="467">
                  <c:v>77</c:v>
                </c:pt>
                <c:pt idx="468">
                  <c:v>69</c:v>
                </c:pt>
                <c:pt idx="469">
                  <c:v>44</c:v>
                </c:pt>
                <c:pt idx="470">
                  <c:v>26</c:v>
                </c:pt>
                <c:pt idx="471">
                  <c:v>24</c:v>
                </c:pt>
                <c:pt idx="472">
                  <c:v>29</c:v>
                </c:pt>
                <c:pt idx="473">
                  <c:v>26</c:v>
                </c:pt>
                <c:pt idx="474">
                  <c:v>22</c:v>
                </c:pt>
                <c:pt idx="475">
                  <c:v>14</c:v>
                </c:pt>
                <c:pt idx="476">
                  <c:v>18</c:v>
                </c:pt>
                <c:pt idx="477">
                  <c:v>50</c:v>
                </c:pt>
                <c:pt idx="478">
                  <c:v>69</c:v>
                </c:pt>
                <c:pt idx="479">
                  <c:v>73</c:v>
                </c:pt>
                <c:pt idx="480">
                  <c:v>66</c:v>
                </c:pt>
                <c:pt idx="481">
                  <c:v>65</c:v>
                </c:pt>
                <c:pt idx="482">
                  <c:v>77</c:v>
                </c:pt>
                <c:pt idx="483">
                  <c:v>84</c:v>
                </c:pt>
                <c:pt idx="484">
                  <c:v>106</c:v>
                </c:pt>
                <c:pt idx="485">
                  <c:v>130</c:v>
                </c:pt>
                <c:pt idx="486">
                  <c:v>146</c:v>
                </c:pt>
                <c:pt idx="487">
                  <c:v>164</c:v>
                </c:pt>
                <c:pt idx="488">
                  <c:v>172</c:v>
                </c:pt>
                <c:pt idx="489">
                  <c:v>200</c:v>
                </c:pt>
                <c:pt idx="490">
                  <c:v>232</c:v>
                </c:pt>
                <c:pt idx="491">
                  <c:v>229</c:v>
                </c:pt>
                <c:pt idx="492">
                  <c:v>252</c:v>
                </c:pt>
                <c:pt idx="493">
                  <c:v>221</c:v>
                </c:pt>
                <c:pt idx="494">
                  <c:v>196</c:v>
                </c:pt>
                <c:pt idx="495">
                  <c:v>220</c:v>
                </c:pt>
                <c:pt idx="496">
                  <c:v>209</c:v>
                </c:pt>
                <c:pt idx="497">
                  <c:v>188</c:v>
                </c:pt>
                <c:pt idx="498">
                  <c:v>191</c:v>
                </c:pt>
                <c:pt idx="499">
                  <c:v>193</c:v>
                </c:pt>
                <c:pt idx="500">
                  <c:v>211</c:v>
                </c:pt>
                <c:pt idx="501">
                  <c:v>234</c:v>
                </c:pt>
                <c:pt idx="502">
                  <c:v>224</c:v>
                </c:pt>
                <c:pt idx="503">
                  <c:v>226</c:v>
                </c:pt>
                <c:pt idx="504">
                  <c:v>250</c:v>
                </c:pt>
                <c:pt idx="505">
                  <c:v>249</c:v>
                </c:pt>
                <c:pt idx="506">
                  <c:v>228</c:v>
                </c:pt>
                <c:pt idx="507">
                  <c:v>248</c:v>
                </c:pt>
                <c:pt idx="508">
                  <c:v>209</c:v>
                </c:pt>
                <c:pt idx="509">
                  <c:v>173</c:v>
                </c:pt>
                <c:pt idx="510">
                  <c:v>198</c:v>
                </c:pt>
                <c:pt idx="511">
                  <c:v>176</c:v>
                </c:pt>
                <c:pt idx="512">
                  <c:v>172</c:v>
                </c:pt>
                <c:pt idx="513">
                  <c:v>186</c:v>
                </c:pt>
                <c:pt idx="514">
                  <c:v>142</c:v>
                </c:pt>
                <c:pt idx="515">
                  <c:v>105</c:v>
                </c:pt>
                <c:pt idx="516">
                  <c:v>110</c:v>
                </c:pt>
                <c:pt idx="517">
                  <c:v>83</c:v>
                </c:pt>
                <c:pt idx="518">
                  <c:v>46</c:v>
                </c:pt>
                <c:pt idx="519">
                  <c:v>47</c:v>
                </c:pt>
                <c:pt idx="520">
                  <c:v>55</c:v>
                </c:pt>
                <c:pt idx="521">
                  <c:v>32</c:v>
                </c:pt>
                <c:pt idx="522">
                  <c:v>11</c:v>
                </c:pt>
                <c:pt idx="523">
                  <c:v>-15</c:v>
                </c:pt>
                <c:pt idx="524">
                  <c:v>-43</c:v>
                </c:pt>
                <c:pt idx="525">
                  <c:v>-42</c:v>
                </c:pt>
                <c:pt idx="526">
                  <c:v>-10</c:v>
                </c:pt>
                <c:pt idx="527">
                  <c:v>3</c:v>
                </c:pt>
                <c:pt idx="528">
                  <c:v>36</c:v>
                </c:pt>
                <c:pt idx="529">
                  <c:v>76</c:v>
                </c:pt>
                <c:pt idx="530">
                  <c:v>75</c:v>
                </c:pt>
                <c:pt idx="531">
                  <c:v>58</c:v>
                </c:pt>
                <c:pt idx="532">
                  <c:v>40</c:v>
                </c:pt>
                <c:pt idx="533">
                  <c:v>28</c:v>
                </c:pt>
                <c:pt idx="534">
                  <c:v>26</c:v>
                </c:pt>
                <c:pt idx="535">
                  <c:v>13</c:v>
                </c:pt>
                <c:pt idx="536">
                  <c:v>4</c:v>
                </c:pt>
                <c:pt idx="537">
                  <c:v>9</c:v>
                </c:pt>
                <c:pt idx="538">
                  <c:v>41</c:v>
                </c:pt>
                <c:pt idx="539">
                  <c:v>72</c:v>
                </c:pt>
                <c:pt idx="540">
                  <c:v>75</c:v>
                </c:pt>
                <c:pt idx="541">
                  <c:v>81</c:v>
                </c:pt>
                <c:pt idx="542">
                  <c:v>82</c:v>
                </c:pt>
                <c:pt idx="543">
                  <c:v>95</c:v>
                </c:pt>
                <c:pt idx="544">
                  <c:v>103</c:v>
                </c:pt>
                <c:pt idx="545">
                  <c:v>115</c:v>
                </c:pt>
                <c:pt idx="546">
                  <c:v>148</c:v>
                </c:pt>
                <c:pt idx="547">
                  <c:v>162</c:v>
                </c:pt>
                <c:pt idx="548">
                  <c:v>167</c:v>
                </c:pt>
                <c:pt idx="549">
                  <c:v>170</c:v>
                </c:pt>
                <c:pt idx="550">
                  <c:v>174</c:v>
                </c:pt>
                <c:pt idx="551">
                  <c:v>176</c:v>
                </c:pt>
                <c:pt idx="552">
                  <c:v>180</c:v>
                </c:pt>
                <c:pt idx="553">
                  <c:v>174</c:v>
                </c:pt>
                <c:pt idx="554">
                  <c:v>172</c:v>
                </c:pt>
                <c:pt idx="555">
                  <c:v>184</c:v>
                </c:pt>
                <c:pt idx="556">
                  <c:v>178</c:v>
                </c:pt>
                <c:pt idx="557">
                  <c:v>176</c:v>
                </c:pt>
                <c:pt idx="558">
                  <c:v>176</c:v>
                </c:pt>
                <c:pt idx="559">
                  <c:v>179</c:v>
                </c:pt>
                <c:pt idx="560">
                  <c:v>168</c:v>
                </c:pt>
                <c:pt idx="561">
                  <c:v>161</c:v>
                </c:pt>
                <c:pt idx="562">
                  <c:v>155</c:v>
                </c:pt>
                <c:pt idx="563">
                  <c:v>153</c:v>
                </c:pt>
                <c:pt idx="564">
                  <c:v>140</c:v>
                </c:pt>
                <c:pt idx="565">
                  <c:v>133</c:v>
                </c:pt>
                <c:pt idx="566">
                  <c:v>144</c:v>
                </c:pt>
                <c:pt idx="567">
                  <c:v>194</c:v>
                </c:pt>
                <c:pt idx="568">
                  <c:v>186</c:v>
                </c:pt>
                <c:pt idx="569">
                  <c:v>169</c:v>
                </c:pt>
                <c:pt idx="570">
                  <c:v>128</c:v>
                </c:pt>
                <c:pt idx="571">
                  <c:v>101</c:v>
                </c:pt>
                <c:pt idx="572">
                  <c:v>93</c:v>
                </c:pt>
                <c:pt idx="573">
                  <c:v>75</c:v>
                </c:pt>
                <c:pt idx="574">
                  <c:v>70</c:v>
                </c:pt>
                <c:pt idx="575">
                  <c:v>56</c:v>
                </c:pt>
                <c:pt idx="576">
                  <c:v>71</c:v>
                </c:pt>
                <c:pt idx="577">
                  <c:v>80</c:v>
                </c:pt>
                <c:pt idx="578">
                  <c:v>70</c:v>
                </c:pt>
                <c:pt idx="579">
                  <c:v>59</c:v>
                </c:pt>
                <c:pt idx="580">
                  <c:v>53</c:v>
                </c:pt>
                <c:pt idx="581">
                  <c:v>51</c:v>
                </c:pt>
                <c:pt idx="582">
                  <c:v>33</c:v>
                </c:pt>
                <c:pt idx="583">
                  <c:v>17</c:v>
                </c:pt>
                <c:pt idx="584">
                  <c:v>2</c:v>
                </c:pt>
                <c:pt idx="585">
                  <c:v>1</c:v>
                </c:pt>
                <c:pt idx="586">
                  <c:v>-6</c:v>
                </c:pt>
                <c:pt idx="587">
                  <c:v>-10</c:v>
                </c:pt>
                <c:pt idx="588">
                  <c:v>1</c:v>
                </c:pt>
                <c:pt idx="589">
                  <c:v>-4</c:v>
                </c:pt>
                <c:pt idx="590">
                  <c:v>-5</c:v>
                </c:pt>
                <c:pt idx="591">
                  <c:v>-39</c:v>
                </c:pt>
                <c:pt idx="592">
                  <c:v>-73</c:v>
                </c:pt>
                <c:pt idx="593">
                  <c:v>-77</c:v>
                </c:pt>
                <c:pt idx="594">
                  <c:v>-47</c:v>
                </c:pt>
                <c:pt idx="595">
                  <c:v>15</c:v>
                </c:pt>
                <c:pt idx="596">
                  <c:v>41</c:v>
                </c:pt>
                <c:pt idx="597">
                  <c:v>44</c:v>
                </c:pt>
                <c:pt idx="598">
                  <c:v>58</c:v>
                </c:pt>
                <c:pt idx="599">
                  <c:v>73</c:v>
                </c:pt>
                <c:pt idx="600">
                  <c:v>77</c:v>
                </c:pt>
                <c:pt idx="601">
                  <c:v>68</c:v>
                </c:pt>
                <c:pt idx="602">
                  <c:v>57</c:v>
                </c:pt>
                <c:pt idx="603">
                  <c:v>39</c:v>
                </c:pt>
                <c:pt idx="604">
                  <c:v>21</c:v>
                </c:pt>
                <c:pt idx="605">
                  <c:v>19</c:v>
                </c:pt>
                <c:pt idx="606">
                  <c:v>28</c:v>
                </c:pt>
                <c:pt idx="607">
                  <c:v>22</c:v>
                </c:pt>
                <c:pt idx="608">
                  <c:v>11</c:v>
                </c:pt>
                <c:pt idx="609">
                  <c:v>11</c:v>
                </c:pt>
                <c:pt idx="610">
                  <c:v>15</c:v>
                </c:pt>
                <c:pt idx="611">
                  <c:v>3</c:v>
                </c:pt>
                <c:pt idx="612">
                  <c:v>2</c:v>
                </c:pt>
                <c:pt idx="613">
                  <c:v>32</c:v>
                </c:pt>
                <c:pt idx="614">
                  <c:v>60</c:v>
                </c:pt>
                <c:pt idx="615">
                  <c:v>83</c:v>
                </c:pt>
                <c:pt idx="616">
                  <c:v>112</c:v>
                </c:pt>
                <c:pt idx="617">
                  <c:v>140</c:v>
                </c:pt>
                <c:pt idx="618">
                  <c:v>189</c:v>
                </c:pt>
                <c:pt idx="619">
                  <c:v>248</c:v>
                </c:pt>
                <c:pt idx="620">
                  <c:v>303</c:v>
                </c:pt>
                <c:pt idx="621">
                  <c:v>340</c:v>
                </c:pt>
                <c:pt idx="622">
                  <c:v>341</c:v>
                </c:pt>
                <c:pt idx="623">
                  <c:v>341</c:v>
                </c:pt>
                <c:pt idx="624">
                  <c:v>338</c:v>
                </c:pt>
                <c:pt idx="625">
                  <c:v>310</c:v>
                </c:pt>
                <c:pt idx="626">
                  <c:v>316</c:v>
                </c:pt>
                <c:pt idx="627">
                  <c:v>312</c:v>
                </c:pt>
                <c:pt idx="628">
                  <c:v>302</c:v>
                </c:pt>
                <c:pt idx="629">
                  <c:v>295</c:v>
                </c:pt>
                <c:pt idx="630">
                  <c:v>294</c:v>
                </c:pt>
                <c:pt idx="631">
                  <c:v>265</c:v>
                </c:pt>
                <c:pt idx="632">
                  <c:v>261</c:v>
                </c:pt>
                <c:pt idx="633">
                  <c:v>273</c:v>
                </c:pt>
                <c:pt idx="634">
                  <c:v>279</c:v>
                </c:pt>
                <c:pt idx="635">
                  <c:v>269</c:v>
                </c:pt>
                <c:pt idx="636">
                  <c:v>246</c:v>
                </c:pt>
                <c:pt idx="637">
                  <c:v>217</c:v>
                </c:pt>
                <c:pt idx="638">
                  <c:v>216</c:v>
                </c:pt>
                <c:pt idx="639">
                  <c:v>198</c:v>
                </c:pt>
                <c:pt idx="640">
                  <c:v>172</c:v>
                </c:pt>
                <c:pt idx="641">
                  <c:v>154</c:v>
                </c:pt>
                <c:pt idx="642">
                  <c:v>137</c:v>
                </c:pt>
                <c:pt idx="643">
                  <c:v>72</c:v>
                </c:pt>
                <c:pt idx="644">
                  <c:v>8</c:v>
                </c:pt>
                <c:pt idx="645">
                  <c:v>-31</c:v>
                </c:pt>
                <c:pt idx="646">
                  <c:v>-73</c:v>
                </c:pt>
                <c:pt idx="647">
                  <c:v>-49</c:v>
                </c:pt>
                <c:pt idx="648">
                  <c:v>6</c:v>
                </c:pt>
                <c:pt idx="649">
                  <c:v>24</c:v>
                </c:pt>
                <c:pt idx="650">
                  <c:v>51</c:v>
                </c:pt>
                <c:pt idx="651">
                  <c:v>79</c:v>
                </c:pt>
                <c:pt idx="652">
                  <c:v>66</c:v>
                </c:pt>
                <c:pt idx="653">
                  <c:v>50</c:v>
                </c:pt>
                <c:pt idx="654">
                  <c:v>40</c:v>
                </c:pt>
                <c:pt idx="655">
                  <c:v>34</c:v>
                </c:pt>
                <c:pt idx="656">
                  <c:v>24</c:v>
                </c:pt>
                <c:pt idx="657">
                  <c:v>18</c:v>
                </c:pt>
                <c:pt idx="658">
                  <c:v>21</c:v>
                </c:pt>
                <c:pt idx="659">
                  <c:v>21</c:v>
                </c:pt>
                <c:pt idx="660">
                  <c:v>41</c:v>
                </c:pt>
                <c:pt idx="661">
                  <c:v>101</c:v>
                </c:pt>
                <c:pt idx="662">
                  <c:v>135</c:v>
                </c:pt>
                <c:pt idx="663">
                  <c:v>159</c:v>
                </c:pt>
                <c:pt idx="664">
                  <c:v>185</c:v>
                </c:pt>
                <c:pt idx="665">
                  <c:v>207</c:v>
                </c:pt>
                <c:pt idx="666">
                  <c:v>244</c:v>
                </c:pt>
                <c:pt idx="667">
                  <c:v>254</c:v>
                </c:pt>
                <c:pt idx="668">
                  <c:v>256</c:v>
                </c:pt>
                <c:pt idx="669">
                  <c:v>266</c:v>
                </c:pt>
                <c:pt idx="670">
                  <c:v>262</c:v>
                </c:pt>
                <c:pt idx="671">
                  <c:v>292</c:v>
                </c:pt>
                <c:pt idx="672">
                  <c:v>315</c:v>
                </c:pt>
                <c:pt idx="673">
                  <c:v>302</c:v>
                </c:pt>
                <c:pt idx="674">
                  <c:v>309</c:v>
                </c:pt>
                <c:pt idx="675">
                  <c:v>327</c:v>
                </c:pt>
                <c:pt idx="676">
                  <c:v>321</c:v>
                </c:pt>
                <c:pt idx="677">
                  <c:v>310</c:v>
                </c:pt>
                <c:pt idx="678">
                  <c:v>332</c:v>
                </c:pt>
                <c:pt idx="679">
                  <c:v>340</c:v>
                </c:pt>
                <c:pt idx="680">
                  <c:v>348</c:v>
                </c:pt>
                <c:pt idx="681">
                  <c:v>346</c:v>
                </c:pt>
                <c:pt idx="682">
                  <c:v>361</c:v>
                </c:pt>
                <c:pt idx="683">
                  <c:v>360</c:v>
                </c:pt>
                <c:pt idx="684">
                  <c:v>346</c:v>
                </c:pt>
                <c:pt idx="685">
                  <c:v>341</c:v>
                </c:pt>
                <c:pt idx="686">
                  <c:v>336</c:v>
                </c:pt>
                <c:pt idx="687">
                  <c:v>292</c:v>
                </c:pt>
                <c:pt idx="688">
                  <c:v>253</c:v>
                </c:pt>
                <c:pt idx="689">
                  <c:v>260</c:v>
                </c:pt>
                <c:pt idx="690">
                  <c:v>214</c:v>
                </c:pt>
                <c:pt idx="691">
                  <c:v>180</c:v>
                </c:pt>
                <c:pt idx="692">
                  <c:v>173</c:v>
                </c:pt>
                <c:pt idx="693">
                  <c:v>151</c:v>
                </c:pt>
                <c:pt idx="694">
                  <c:v>130</c:v>
                </c:pt>
                <c:pt idx="695">
                  <c:v>110</c:v>
                </c:pt>
                <c:pt idx="696">
                  <c:v>73</c:v>
                </c:pt>
                <c:pt idx="697">
                  <c:v>30</c:v>
                </c:pt>
                <c:pt idx="698">
                  <c:v>-5</c:v>
                </c:pt>
                <c:pt idx="699">
                  <c:v>-6</c:v>
                </c:pt>
                <c:pt idx="700">
                  <c:v>19</c:v>
                </c:pt>
                <c:pt idx="701">
                  <c:v>55</c:v>
                </c:pt>
                <c:pt idx="702">
                  <c:v>83</c:v>
                </c:pt>
                <c:pt idx="703">
                  <c:v>95</c:v>
                </c:pt>
                <c:pt idx="704">
                  <c:v>88</c:v>
                </c:pt>
                <c:pt idx="705">
                  <c:v>79</c:v>
                </c:pt>
                <c:pt idx="706">
                  <c:v>60</c:v>
                </c:pt>
                <c:pt idx="707">
                  <c:v>44</c:v>
                </c:pt>
                <c:pt idx="708">
                  <c:v>41</c:v>
                </c:pt>
                <c:pt idx="709">
                  <c:v>38</c:v>
                </c:pt>
                <c:pt idx="710">
                  <c:v>36</c:v>
                </c:pt>
                <c:pt idx="711">
                  <c:v>39</c:v>
                </c:pt>
                <c:pt idx="712">
                  <c:v>35</c:v>
                </c:pt>
                <c:pt idx="713">
                  <c:v>39</c:v>
                </c:pt>
                <c:pt idx="714">
                  <c:v>56</c:v>
                </c:pt>
                <c:pt idx="715">
                  <c:v>72</c:v>
                </c:pt>
                <c:pt idx="716">
                  <c:v>83</c:v>
                </c:pt>
                <c:pt idx="717">
                  <c:v>86</c:v>
                </c:pt>
                <c:pt idx="718">
                  <c:v>93</c:v>
                </c:pt>
                <c:pt idx="719">
                  <c:v>100</c:v>
                </c:pt>
                <c:pt idx="720">
                  <c:v>100</c:v>
                </c:pt>
                <c:pt idx="721">
                  <c:v>105</c:v>
                </c:pt>
                <c:pt idx="722">
                  <c:v>128</c:v>
                </c:pt>
                <c:pt idx="723">
                  <c:v>146</c:v>
                </c:pt>
                <c:pt idx="724">
                  <c:v>156</c:v>
                </c:pt>
                <c:pt idx="725">
                  <c:v>187</c:v>
                </c:pt>
                <c:pt idx="726">
                  <c:v>233</c:v>
                </c:pt>
                <c:pt idx="727">
                  <c:v>239</c:v>
                </c:pt>
                <c:pt idx="728">
                  <c:v>250</c:v>
                </c:pt>
                <c:pt idx="729">
                  <c:v>268</c:v>
                </c:pt>
                <c:pt idx="730">
                  <c:v>290</c:v>
                </c:pt>
                <c:pt idx="731">
                  <c:v>303</c:v>
                </c:pt>
                <c:pt idx="732">
                  <c:v>274</c:v>
                </c:pt>
                <c:pt idx="733">
                  <c:v>265</c:v>
                </c:pt>
                <c:pt idx="734">
                  <c:v>263</c:v>
                </c:pt>
                <c:pt idx="735">
                  <c:v>247</c:v>
                </c:pt>
                <c:pt idx="736">
                  <c:v>250</c:v>
                </c:pt>
                <c:pt idx="737">
                  <c:v>242</c:v>
                </c:pt>
                <c:pt idx="738">
                  <c:v>232</c:v>
                </c:pt>
                <c:pt idx="739">
                  <c:v>224</c:v>
                </c:pt>
                <c:pt idx="740">
                  <c:v>227</c:v>
                </c:pt>
                <c:pt idx="741">
                  <c:v>219</c:v>
                </c:pt>
                <c:pt idx="742">
                  <c:v>222</c:v>
                </c:pt>
                <c:pt idx="743">
                  <c:v>222</c:v>
                </c:pt>
                <c:pt idx="744">
                  <c:v>212</c:v>
                </c:pt>
                <c:pt idx="745">
                  <c:v>217</c:v>
                </c:pt>
                <c:pt idx="746">
                  <c:v>207</c:v>
                </c:pt>
                <c:pt idx="747">
                  <c:v>202</c:v>
                </c:pt>
                <c:pt idx="748">
                  <c:v>191</c:v>
                </c:pt>
                <c:pt idx="749">
                  <c:v>161</c:v>
                </c:pt>
                <c:pt idx="750">
                  <c:v>145</c:v>
                </c:pt>
                <c:pt idx="751">
                  <c:v>152</c:v>
                </c:pt>
                <c:pt idx="752">
                  <c:v>145</c:v>
                </c:pt>
                <c:pt idx="753">
                  <c:v>118</c:v>
                </c:pt>
                <c:pt idx="754">
                  <c:v>59</c:v>
                </c:pt>
                <c:pt idx="755">
                  <c:v>13</c:v>
                </c:pt>
                <c:pt idx="756">
                  <c:v>2</c:v>
                </c:pt>
                <c:pt idx="757">
                  <c:v>17</c:v>
                </c:pt>
                <c:pt idx="758">
                  <c:v>51</c:v>
                </c:pt>
                <c:pt idx="759">
                  <c:v>74</c:v>
                </c:pt>
                <c:pt idx="760">
                  <c:v>90</c:v>
                </c:pt>
                <c:pt idx="761">
                  <c:v>90</c:v>
                </c:pt>
                <c:pt idx="762">
                  <c:v>83</c:v>
                </c:pt>
                <c:pt idx="763">
                  <c:v>70</c:v>
                </c:pt>
                <c:pt idx="764">
                  <c:v>56</c:v>
                </c:pt>
                <c:pt idx="765">
                  <c:v>46</c:v>
                </c:pt>
                <c:pt idx="766">
                  <c:v>46</c:v>
                </c:pt>
                <c:pt idx="767">
                  <c:v>45</c:v>
                </c:pt>
                <c:pt idx="768">
                  <c:v>46</c:v>
                </c:pt>
                <c:pt idx="769">
                  <c:v>50</c:v>
                </c:pt>
                <c:pt idx="770">
                  <c:v>61</c:v>
                </c:pt>
                <c:pt idx="771">
                  <c:v>57</c:v>
                </c:pt>
                <c:pt idx="772">
                  <c:v>51</c:v>
                </c:pt>
                <c:pt idx="773">
                  <c:v>67</c:v>
                </c:pt>
                <c:pt idx="774">
                  <c:v>80</c:v>
                </c:pt>
                <c:pt idx="775">
                  <c:v>75</c:v>
                </c:pt>
                <c:pt idx="776">
                  <c:v>78</c:v>
                </c:pt>
                <c:pt idx="777">
                  <c:v>79</c:v>
                </c:pt>
                <c:pt idx="778">
                  <c:v>73</c:v>
                </c:pt>
                <c:pt idx="779">
                  <c:v>74</c:v>
                </c:pt>
                <c:pt idx="780">
                  <c:v>85</c:v>
                </c:pt>
                <c:pt idx="781">
                  <c:v>105</c:v>
                </c:pt>
                <c:pt idx="782">
                  <c:v>117</c:v>
                </c:pt>
                <c:pt idx="783">
                  <c:v>129</c:v>
                </c:pt>
                <c:pt idx="784">
                  <c:v>145</c:v>
                </c:pt>
                <c:pt idx="785">
                  <c:v>174</c:v>
                </c:pt>
                <c:pt idx="786">
                  <c:v>217</c:v>
                </c:pt>
                <c:pt idx="787">
                  <c:v>228</c:v>
                </c:pt>
                <c:pt idx="788">
                  <c:v>222</c:v>
                </c:pt>
                <c:pt idx="789">
                  <c:v>225</c:v>
                </c:pt>
                <c:pt idx="790">
                  <c:v>227</c:v>
                </c:pt>
                <c:pt idx="791">
                  <c:v>236</c:v>
                </c:pt>
                <c:pt idx="792">
                  <c:v>244</c:v>
                </c:pt>
                <c:pt idx="793">
                  <c:v>238</c:v>
                </c:pt>
                <c:pt idx="794">
                  <c:v>241</c:v>
                </c:pt>
                <c:pt idx="795">
                  <c:v>251</c:v>
                </c:pt>
                <c:pt idx="796">
                  <c:v>252</c:v>
                </c:pt>
                <c:pt idx="797">
                  <c:v>247</c:v>
                </c:pt>
                <c:pt idx="798">
                  <c:v>250</c:v>
                </c:pt>
                <c:pt idx="799">
                  <c:v>253</c:v>
                </c:pt>
                <c:pt idx="800">
                  <c:v>249</c:v>
                </c:pt>
                <c:pt idx="801">
                  <c:v>245</c:v>
                </c:pt>
                <c:pt idx="802">
                  <c:v>239</c:v>
                </c:pt>
                <c:pt idx="803">
                  <c:v>239</c:v>
                </c:pt>
                <c:pt idx="804">
                  <c:v>234</c:v>
                </c:pt>
                <c:pt idx="805">
                  <c:v>231</c:v>
                </c:pt>
                <c:pt idx="806">
                  <c:v>226</c:v>
                </c:pt>
                <c:pt idx="807">
                  <c:v>212</c:v>
                </c:pt>
                <c:pt idx="808">
                  <c:v>197</c:v>
                </c:pt>
                <c:pt idx="809">
                  <c:v>190</c:v>
                </c:pt>
                <c:pt idx="810">
                  <c:v>187</c:v>
                </c:pt>
                <c:pt idx="811">
                  <c:v>190</c:v>
                </c:pt>
                <c:pt idx="812">
                  <c:v>192</c:v>
                </c:pt>
                <c:pt idx="813">
                  <c:v>195</c:v>
                </c:pt>
                <c:pt idx="814">
                  <c:v>197</c:v>
                </c:pt>
                <c:pt idx="815">
                  <c:v>188</c:v>
                </c:pt>
                <c:pt idx="816">
                  <c:v>176</c:v>
                </c:pt>
                <c:pt idx="817">
                  <c:v>174</c:v>
                </c:pt>
                <c:pt idx="818">
                  <c:v>171</c:v>
                </c:pt>
                <c:pt idx="819">
                  <c:v>167</c:v>
                </c:pt>
                <c:pt idx="820">
                  <c:v>164</c:v>
                </c:pt>
                <c:pt idx="821">
                  <c:v>153</c:v>
                </c:pt>
                <c:pt idx="822">
                  <c:v>146</c:v>
                </c:pt>
                <c:pt idx="823">
                  <c:v>141</c:v>
                </c:pt>
                <c:pt idx="824">
                  <c:v>132</c:v>
                </c:pt>
                <c:pt idx="825">
                  <c:v>126</c:v>
                </c:pt>
                <c:pt idx="826">
                  <c:v>123</c:v>
                </c:pt>
                <c:pt idx="827">
                  <c:v>118</c:v>
                </c:pt>
                <c:pt idx="828">
                  <c:v>109</c:v>
                </c:pt>
                <c:pt idx="829">
                  <c:v>84</c:v>
                </c:pt>
                <c:pt idx="830">
                  <c:v>78</c:v>
                </c:pt>
                <c:pt idx="831">
                  <c:v>100</c:v>
                </c:pt>
                <c:pt idx="832">
                  <c:v>95</c:v>
                </c:pt>
                <c:pt idx="833">
                  <c:v>98</c:v>
                </c:pt>
                <c:pt idx="834">
                  <c:v>71</c:v>
                </c:pt>
                <c:pt idx="835">
                  <c:v>29</c:v>
                </c:pt>
                <c:pt idx="836">
                  <c:v>-10</c:v>
                </c:pt>
                <c:pt idx="837">
                  <c:v>-30</c:v>
                </c:pt>
                <c:pt idx="838">
                  <c:v>-5</c:v>
                </c:pt>
                <c:pt idx="839">
                  <c:v>36</c:v>
                </c:pt>
                <c:pt idx="840">
                  <c:v>55</c:v>
                </c:pt>
                <c:pt idx="841">
                  <c:v>71</c:v>
                </c:pt>
                <c:pt idx="842">
                  <c:v>82</c:v>
                </c:pt>
                <c:pt idx="843">
                  <c:v>87</c:v>
                </c:pt>
                <c:pt idx="844">
                  <c:v>88</c:v>
                </c:pt>
                <c:pt idx="845">
                  <c:v>79</c:v>
                </c:pt>
                <c:pt idx="846">
                  <c:v>65</c:v>
                </c:pt>
                <c:pt idx="847">
                  <c:v>59</c:v>
                </c:pt>
                <c:pt idx="848">
                  <c:v>50</c:v>
                </c:pt>
                <c:pt idx="849">
                  <c:v>38</c:v>
                </c:pt>
                <c:pt idx="850">
                  <c:v>39</c:v>
                </c:pt>
                <c:pt idx="851">
                  <c:v>39</c:v>
                </c:pt>
                <c:pt idx="852">
                  <c:v>28</c:v>
                </c:pt>
                <c:pt idx="853">
                  <c:v>21</c:v>
                </c:pt>
                <c:pt idx="854">
                  <c:v>28</c:v>
                </c:pt>
                <c:pt idx="855">
                  <c:v>43</c:v>
                </c:pt>
                <c:pt idx="856">
                  <c:v>58</c:v>
                </c:pt>
                <c:pt idx="857">
                  <c:v>68</c:v>
                </c:pt>
                <c:pt idx="858">
                  <c:v>74</c:v>
                </c:pt>
                <c:pt idx="859">
                  <c:v>83</c:v>
                </c:pt>
                <c:pt idx="860">
                  <c:v>85</c:v>
                </c:pt>
                <c:pt idx="861">
                  <c:v>87</c:v>
                </c:pt>
                <c:pt idx="862">
                  <c:v>92</c:v>
                </c:pt>
                <c:pt idx="863">
                  <c:v>103</c:v>
                </c:pt>
                <c:pt idx="864">
                  <c:v>112</c:v>
                </c:pt>
                <c:pt idx="865">
                  <c:v>108</c:v>
                </c:pt>
                <c:pt idx="866">
                  <c:v>108</c:v>
                </c:pt>
                <c:pt idx="867">
                  <c:v>114</c:v>
                </c:pt>
                <c:pt idx="868">
                  <c:v>123</c:v>
                </c:pt>
                <c:pt idx="869">
                  <c:v>138</c:v>
                </c:pt>
                <c:pt idx="870">
                  <c:v>148</c:v>
                </c:pt>
                <c:pt idx="871">
                  <c:v>159</c:v>
                </c:pt>
                <c:pt idx="872">
                  <c:v>164</c:v>
                </c:pt>
                <c:pt idx="873">
                  <c:v>168</c:v>
                </c:pt>
                <c:pt idx="874">
                  <c:v>169</c:v>
                </c:pt>
                <c:pt idx="875">
                  <c:v>196</c:v>
                </c:pt>
                <c:pt idx="876">
                  <c:v>227</c:v>
                </c:pt>
                <c:pt idx="877">
                  <c:v>240</c:v>
                </c:pt>
                <c:pt idx="878">
                  <c:v>253</c:v>
                </c:pt>
                <c:pt idx="879">
                  <c:v>264</c:v>
                </c:pt>
                <c:pt idx="880">
                  <c:v>296</c:v>
                </c:pt>
                <c:pt idx="881">
                  <c:v>321</c:v>
                </c:pt>
                <c:pt idx="882">
                  <c:v>324</c:v>
                </c:pt>
                <c:pt idx="883">
                  <c:v>334</c:v>
                </c:pt>
                <c:pt idx="884">
                  <c:v>287</c:v>
                </c:pt>
                <c:pt idx="885">
                  <c:v>248</c:v>
                </c:pt>
                <c:pt idx="886">
                  <c:v>247</c:v>
                </c:pt>
                <c:pt idx="887">
                  <c:v>232</c:v>
                </c:pt>
                <c:pt idx="888">
                  <c:v>217</c:v>
                </c:pt>
                <c:pt idx="889">
                  <c:v>225</c:v>
                </c:pt>
                <c:pt idx="890">
                  <c:v>217</c:v>
                </c:pt>
                <c:pt idx="891">
                  <c:v>212</c:v>
                </c:pt>
                <c:pt idx="892">
                  <c:v>224</c:v>
                </c:pt>
                <c:pt idx="893">
                  <c:v>224</c:v>
                </c:pt>
                <c:pt idx="894">
                  <c:v>222</c:v>
                </c:pt>
                <c:pt idx="895">
                  <c:v>257</c:v>
                </c:pt>
                <c:pt idx="896">
                  <c:v>290</c:v>
                </c:pt>
                <c:pt idx="897">
                  <c:v>272</c:v>
                </c:pt>
                <c:pt idx="898">
                  <c:v>269</c:v>
                </c:pt>
                <c:pt idx="899">
                  <c:v>256</c:v>
                </c:pt>
                <c:pt idx="900">
                  <c:v>232</c:v>
                </c:pt>
                <c:pt idx="901">
                  <c:v>247</c:v>
                </c:pt>
                <c:pt idx="902">
                  <c:v>224</c:v>
                </c:pt>
                <c:pt idx="903">
                  <c:v>233</c:v>
                </c:pt>
                <c:pt idx="904">
                  <c:v>218</c:v>
                </c:pt>
                <c:pt idx="905">
                  <c:v>167</c:v>
                </c:pt>
                <c:pt idx="906">
                  <c:v>151</c:v>
                </c:pt>
                <c:pt idx="907">
                  <c:v>145</c:v>
                </c:pt>
                <c:pt idx="908">
                  <c:v>137</c:v>
                </c:pt>
                <c:pt idx="909">
                  <c:v>100</c:v>
                </c:pt>
                <c:pt idx="910">
                  <c:v>113</c:v>
                </c:pt>
                <c:pt idx="911">
                  <c:v>93</c:v>
                </c:pt>
                <c:pt idx="912">
                  <c:v>35</c:v>
                </c:pt>
                <c:pt idx="913">
                  <c:v>11</c:v>
                </c:pt>
                <c:pt idx="914">
                  <c:v>-45</c:v>
                </c:pt>
                <c:pt idx="915">
                  <c:v>-87</c:v>
                </c:pt>
                <c:pt idx="916">
                  <c:v>-40</c:v>
                </c:pt>
                <c:pt idx="917">
                  <c:v>17</c:v>
                </c:pt>
                <c:pt idx="918">
                  <c:v>31</c:v>
                </c:pt>
                <c:pt idx="919">
                  <c:v>44</c:v>
                </c:pt>
                <c:pt idx="920">
                  <c:v>64</c:v>
                </c:pt>
                <c:pt idx="921">
                  <c:v>72</c:v>
                </c:pt>
                <c:pt idx="922">
                  <c:v>67</c:v>
                </c:pt>
                <c:pt idx="923">
                  <c:v>53</c:v>
                </c:pt>
                <c:pt idx="924">
                  <c:v>35</c:v>
                </c:pt>
                <c:pt idx="925">
                  <c:v>25</c:v>
                </c:pt>
                <c:pt idx="926">
                  <c:v>23</c:v>
                </c:pt>
                <c:pt idx="927">
                  <c:v>28</c:v>
                </c:pt>
                <c:pt idx="928">
                  <c:v>35</c:v>
                </c:pt>
                <c:pt idx="929">
                  <c:v>50</c:v>
                </c:pt>
                <c:pt idx="930">
                  <c:v>89</c:v>
                </c:pt>
                <c:pt idx="931">
                  <c:v>128</c:v>
                </c:pt>
                <c:pt idx="932">
                  <c:v>144</c:v>
                </c:pt>
                <c:pt idx="933">
                  <c:v>146</c:v>
                </c:pt>
                <c:pt idx="934">
                  <c:v>157</c:v>
                </c:pt>
                <c:pt idx="935">
                  <c:v>161</c:v>
                </c:pt>
                <c:pt idx="936">
                  <c:v>176</c:v>
                </c:pt>
                <c:pt idx="937">
                  <c:v>195</c:v>
                </c:pt>
                <c:pt idx="938">
                  <c:v>224</c:v>
                </c:pt>
                <c:pt idx="939">
                  <c:v>230</c:v>
                </c:pt>
                <c:pt idx="940">
                  <c:v>283</c:v>
                </c:pt>
                <c:pt idx="941">
                  <c:v>312</c:v>
                </c:pt>
                <c:pt idx="942">
                  <c:v>275</c:v>
                </c:pt>
                <c:pt idx="943">
                  <c:v>266</c:v>
                </c:pt>
                <c:pt idx="944">
                  <c:v>251</c:v>
                </c:pt>
                <c:pt idx="945">
                  <c:v>240</c:v>
                </c:pt>
                <c:pt idx="946">
                  <c:v>247</c:v>
                </c:pt>
                <c:pt idx="947">
                  <c:v>255</c:v>
                </c:pt>
                <c:pt idx="948">
                  <c:v>291</c:v>
                </c:pt>
                <c:pt idx="949">
                  <c:v>322</c:v>
                </c:pt>
              </c:numCache>
            </c:numRef>
          </c:val>
          <c:smooth val="0"/>
          <c:extLst>
            <c:ext xmlns:c16="http://schemas.microsoft.com/office/drawing/2014/chart" uri="{C3380CC4-5D6E-409C-BE32-E72D297353CC}">
              <c16:uniqueId val="{00000000-4919-9447-A2E6-DD13CC04338A}"/>
            </c:ext>
          </c:extLst>
        </c:ser>
        <c:ser>
          <c:idx val="1"/>
          <c:order val="1"/>
          <c:tx>
            <c:strRef>
              <c:f>Sheet1!$G$2821</c:f>
              <c:strCache>
                <c:ptCount val="1"/>
                <c:pt idx="0">
                  <c:v>[2] Short-term</c:v>
                </c:pt>
              </c:strCache>
            </c:strRef>
          </c:tx>
          <c:spPr>
            <a:ln w="28575" cap="rnd">
              <a:solidFill>
                <a:schemeClr val="accent2"/>
              </a:solidFill>
              <a:round/>
            </a:ln>
            <a:effectLst/>
          </c:spPr>
          <c:marker>
            <c:symbol val="none"/>
          </c:marker>
          <c:val>
            <c:numRef>
              <c:f>Sheet1!$G$2822:$G$3771</c:f>
              <c:numCache>
                <c:formatCode>General</c:formatCode>
                <c:ptCount val="950"/>
                <c:pt idx="0">
                  <c:v>91</c:v>
                </c:pt>
                <c:pt idx="1">
                  <c:v>90</c:v>
                </c:pt>
                <c:pt idx="2">
                  <c:v>93</c:v>
                </c:pt>
                <c:pt idx="3">
                  <c:v>90</c:v>
                </c:pt>
                <c:pt idx="4">
                  <c:v>88</c:v>
                </c:pt>
                <c:pt idx="5">
                  <c:v>91</c:v>
                </c:pt>
                <c:pt idx="6">
                  <c:v>85</c:v>
                </c:pt>
                <c:pt idx="7">
                  <c:v>91</c:v>
                </c:pt>
                <c:pt idx="8">
                  <c:v>101</c:v>
                </c:pt>
                <c:pt idx="9">
                  <c:v>102</c:v>
                </c:pt>
                <c:pt idx="10">
                  <c:v>107</c:v>
                </c:pt>
                <c:pt idx="11">
                  <c:v>121</c:v>
                </c:pt>
                <c:pt idx="12">
                  <c:v>134</c:v>
                </c:pt>
                <c:pt idx="13">
                  <c:v>147</c:v>
                </c:pt>
                <c:pt idx="14">
                  <c:v>175</c:v>
                </c:pt>
                <c:pt idx="15">
                  <c:v>194</c:v>
                </c:pt>
                <c:pt idx="16">
                  <c:v>190</c:v>
                </c:pt>
                <c:pt idx="17">
                  <c:v>193</c:v>
                </c:pt>
                <c:pt idx="18">
                  <c:v>204</c:v>
                </c:pt>
                <c:pt idx="19">
                  <c:v>201</c:v>
                </c:pt>
                <c:pt idx="20">
                  <c:v>190</c:v>
                </c:pt>
                <c:pt idx="21">
                  <c:v>185</c:v>
                </c:pt>
                <c:pt idx="22">
                  <c:v>180</c:v>
                </c:pt>
                <c:pt idx="23">
                  <c:v>171</c:v>
                </c:pt>
                <c:pt idx="24">
                  <c:v>179</c:v>
                </c:pt>
                <c:pt idx="25">
                  <c:v>179</c:v>
                </c:pt>
                <c:pt idx="26">
                  <c:v>182</c:v>
                </c:pt>
                <c:pt idx="27">
                  <c:v>180</c:v>
                </c:pt>
                <c:pt idx="28">
                  <c:v>176</c:v>
                </c:pt>
                <c:pt idx="29">
                  <c:v>170</c:v>
                </c:pt>
                <c:pt idx="30">
                  <c:v>161</c:v>
                </c:pt>
                <c:pt idx="31">
                  <c:v>114</c:v>
                </c:pt>
                <c:pt idx="32">
                  <c:v>62</c:v>
                </c:pt>
                <c:pt idx="33">
                  <c:v>13</c:v>
                </c:pt>
                <c:pt idx="34">
                  <c:v>-10</c:v>
                </c:pt>
                <c:pt idx="35">
                  <c:v>-17</c:v>
                </c:pt>
                <c:pt idx="36">
                  <c:v>-48</c:v>
                </c:pt>
                <c:pt idx="37">
                  <c:v>-62</c:v>
                </c:pt>
                <c:pt idx="38">
                  <c:v>-53</c:v>
                </c:pt>
                <c:pt idx="39">
                  <c:v>-46</c:v>
                </c:pt>
                <c:pt idx="40">
                  <c:v>-50</c:v>
                </c:pt>
                <c:pt idx="41">
                  <c:v>-54</c:v>
                </c:pt>
                <c:pt idx="42">
                  <c:v>-43</c:v>
                </c:pt>
                <c:pt idx="43">
                  <c:v>-41</c:v>
                </c:pt>
                <c:pt idx="44">
                  <c:v>-41</c:v>
                </c:pt>
                <c:pt idx="45">
                  <c:v>-24</c:v>
                </c:pt>
                <c:pt idx="46">
                  <c:v>-16</c:v>
                </c:pt>
                <c:pt idx="47">
                  <c:v>-4</c:v>
                </c:pt>
                <c:pt idx="48">
                  <c:v>15</c:v>
                </c:pt>
                <c:pt idx="49">
                  <c:v>19</c:v>
                </c:pt>
                <c:pt idx="50">
                  <c:v>14</c:v>
                </c:pt>
                <c:pt idx="51">
                  <c:v>19</c:v>
                </c:pt>
                <c:pt idx="52">
                  <c:v>25</c:v>
                </c:pt>
                <c:pt idx="53">
                  <c:v>23</c:v>
                </c:pt>
                <c:pt idx="54">
                  <c:v>26</c:v>
                </c:pt>
                <c:pt idx="55">
                  <c:v>37</c:v>
                </c:pt>
                <c:pt idx="56">
                  <c:v>50</c:v>
                </c:pt>
                <c:pt idx="57">
                  <c:v>64</c:v>
                </c:pt>
                <c:pt idx="58">
                  <c:v>75</c:v>
                </c:pt>
                <c:pt idx="59">
                  <c:v>89</c:v>
                </c:pt>
                <c:pt idx="60">
                  <c:v>98</c:v>
                </c:pt>
                <c:pt idx="61">
                  <c:v>102</c:v>
                </c:pt>
                <c:pt idx="62">
                  <c:v>114</c:v>
                </c:pt>
                <c:pt idx="63">
                  <c:v>116</c:v>
                </c:pt>
                <c:pt idx="64">
                  <c:v>118</c:v>
                </c:pt>
                <c:pt idx="65">
                  <c:v>131</c:v>
                </c:pt>
                <c:pt idx="66">
                  <c:v>139</c:v>
                </c:pt>
                <c:pt idx="67">
                  <c:v>144</c:v>
                </c:pt>
                <c:pt idx="68">
                  <c:v>154</c:v>
                </c:pt>
                <c:pt idx="69">
                  <c:v>167</c:v>
                </c:pt>
                <c:pt idx="70">
                  <c:v>184</c:v>
                </c:pt>
                <c:pt idx="71">
                  <c:v>190</c:v>
                </c:pt>
                <c:pt idx="72">
                  <c:v>193</c:v>
                </c:pt>
                <c:pt idx="73">
                  <c:v>198</c:v>
                </c:pt>
                <c:pt idx="74">
                  <c:v>203</c:v>
                </c:pt>
                <c:pt idx="75">
                  <c:v>202</c:v>
                </c:pt>
                <c:pt idx="76">
                  <c:v>194</c:v>
                </c:pt>
                <c:pt idx="77">
                  <c:v>181</c:v>
                </c:pt>
                <c:pt idx="78">
                  <c:v>173</c:v>
                </c:pt>
                <c:pt idx="79">
                  <c:v>177</c:v>
                </c:pt>
                <c:pt idx="80">
                  <c:v>183</c:v>
                </c:pt>
                <c:pt idx="81">
                  <c:v>183</c:v>
                </c:pt>
                <c:pt idx="82">
                  <c:v>186</c:v>
                </c:pt>
                <c:pt idx="83">
                  <c:v>182</c:v>
                </c:pt>
                <c:pt idx="84">
                  <c:v>191</c:v>
                </c:pt>
                <c:pt idx="85">
                  <c:v>196</c:v>
                </c:pt>
                <c:pt idx="86">
                  <c:v>185</c:v>
                </c:pt>
                <c:pt idx="87">
                  <c:v>185</c:v>
                </c:pt>
                <c:pt idx="88">
                  <c:v>163</c:v>
                </c:pt>
                <c:pt idx="89">
                  <c:v>126</c:v>
                </c:pt>
                <c:pt idx="90">
                  <c:v>96</c:v>
                </c:pt>
                <c:pt idx="91">
                  <c:v>65</c:v>
                </c:pt>
                <c:pt idx="92">
                  <c:v>37</c:v>
                </c:pt>
                <c:pt idx="93">
                  <c:v>9</c:v>
                </c:pt>
                <c:pt idx="94">
                  <c:v>-12</c:v>
                </c:pt>
                <c:pt idx="95">
                  <c:v>-22</c:v>
                </c:pt>
                <c:pt idx="96">
                  <c:v>-30</c:v>
                </c:pt>
                <c:pt idx="97">
                  <c:v>-30</c:v>
                </c:pt>
                <c:pt idx="98">
                  <c:v>-26</c:v>
                </c:pt>
                <c:pt idx="99">
                  <c:v>-30</c:v>
                </c:pt>
                <c:pt idx="100">
                  <c:v>-44</c:v>
                </c:pt>
                <c:pt idx="101">
                  <c:v>-46</c:v>
                </c:pt>
                <c:pt idx="102">
                  <c:v>-47</c:v>
                </c:pt>
                <c:pt idx="103">
                  <c:v>-47</c:v>
                </c:pt>
                <c:pt idx="104">
                  <c:v>-48</c:v>
                </c:pt>
                <c:pt idx="105">
                  <c:v>-57</c:v>
                </c:pt>
                <c:pt idx="106">
                  <c:v>-69</c:v>
                </c:pt>
                <c:pt idx="107">
                  <c:v>-64</c:v>
                </c:pt>
                <c:pt idx="108">
                  <c:v>-63</c:v>
                </c:pt>
                <c:pt idx="109">
                  <c:v>-57</c:v>
                </c:pt>
                <c:pt idx="110">
                  <c:v>-51</c:v>
                </c:pt>
                <c:pt idx="111">
                  <c:v>-51</c:v>
                </c:pt>
                <c:pt idx="112">
                  <c:v>-27</c:v>
                </c:pt>
                <c:pt idx="113">
                  <c:v>-12</c:v>
                </c:pt>
                <c:pt idx="114">
                  <c:v>-10</c:v>
                </c:pt>
                <c:pt idx="115">
                  <c:v>-5</c:v>
                </c:pt>
                <c:pt idx="116">
                  <c:v>-5</c:v>
                </c:pt>
                <c:pt idx="117">
                  <c:v>0</c:v>
                </c:pt>
                <c:pt idx="118">
                  <c:v>6</c:v>
                </c:pt>
                <c:pt idx="119">
                  <c:v>12</c:v>
                </c:pt>
                <c:pt idx="120">
                  <c:v>23</c:v>
                </c:pt>
                <c:pt idx="121">
                  <c:v>32</c:v>
                </c:pt>
                <c:pt idx="122">
                  <c:v>41</c:v>
                </c:pt>
                <c:pt idx="123">
                  <c:v>48</c:v>
                </c:pt>
                <c:pt idx="124">
                  <c:v>59</c:v>
                </c:pt>
                <c:pt idx="125">
                  <c:v>74</c:v>
                </c:pt>
                <c:pt idx="126">
                  <c:v>76</c:v>
                </c:pt>
                <c:pt idx="127">
                  <c:v>85</c:v>
                </c:pt>
                <c:pt idx="128">
                  <c:v>92</c:v>
                </c:pt>
                <c:pt idx="129">
                  <c:v>97</c:v>
                </c:pt>
                <c:pt idx="130">
                  <c:v>110</c:v>
                </c:pt>
                <c:pt idx="131">
                  <c:v>116</c:v>
                </c:pt>
                <c:pt idx="132">
                  <c:v>122</c:v>
                </c:pt>
                <c:pt idx="133">
                  <c:v>131</c:v>
                </c:pt>
                <c:pt idx="134">
                  <c:v>144</c:v>
                </c:pt>
                <c:pt idx="135">
                  <c:v>151</c:v>
                </c:pt>
                <c:pt idx="136">
                  <c:v>154</c:v>
                </c:pt>
                <c:pt idx="137">
                  <c:v>162</c:v>
                </c:pt>
                <c:pt idx="138">
                  <c:v>164</c:v>
                </c:pt>
                <c:pt idx="139">
                  <c:v>176</c:v>
                </c:pt>
                <c:pt idx="140">
                  <c:v>192</c:v>
                </c:pt>
                <c:pt idx="141">
                  <c:v>192</c:v>
                </c:pt>
                <c:pt idx="142">
                  <c:v>191</c:v>
                </c:pt>
                <c:pt idx="143">
                  <c:v>198</c:v>
                </c:pt>
                <c:pt idx="144">
                  <c:v>197</c:v>
                </c:pt>
                <c:pt idx="145">
                  <c:v>192</c:v>
                </c:pt>
                <c:pt idx="146">
                  <c:v>188</c:v>
                </c:pt>
                <c:pt idx="147">
                  <c:v>188</c:v>
                </c:pt>
                <c:pt idx="148">
                  <c:v>185</c:v>
                </c:pt>
                <c:pt idx="149">
                  <c:v>176</c:v>
                </c:pt>
                <c:pt idx="150">
                  <c:v>173</c:v>
                </c:pt>
                <c:pt idx="151">
                  <c:v>175</c:v>
                </c:pt>
                <c:pt idx="152">
                  <c:v>177</c:v>
                </c:pt>
                <c:pt idx="153">
                  <c:v>175</c:v>
                </c:pt>
                <c:pt idx="154">
                  <c:v>170</c:v>
                </c:pt>
                <c:pt idx="155">
                  <c:v>143</c:v>
                </c:pt>
                <c:pt idx="156">
                  <c:v>94</c:v>
                </c:pt>
                <c:pt idx="157">
                  <c:v>42</c:v>
                </c:pt>
                <c:pt idx="158">
                  <c:v>7</c:v>
                </c:pt>
                <c:pt idx="159">
                  <c:v>-11</c:v>
                </c:pt>
                <c:pt idx="160">
                  <c:v>-36</c:v>
                </c:pt>
                <c:pt idx="161">
                  <c:v>-44</c:v>
                </c:pt>
                <c:pt idx="162">
                  <c:v>-47</c:v>
                </c:pt>
                <c:pt idx="163">
                  <c:v>-56</c:v>
                </c:pt>
                <c:pt idx="164">
                  <c:v>-62</c:v>
                </c:pt>
                <c:pt idx="165">
                  <c:v>-86</c:v>
                </c:pt>
                <c:pt idx="166">
                  <c:v>-95</c:v>
                </c:pt>
                <c:pt idx="167">
                  <c:v>-99</c:v>
                </c:pt>
                <c:pt idx="168">
                  <c:v>-102</c:v>
                </c:pt>
                <c:pt idx="169">
                  <c:v>-78</c:v>
                </c:pt>
                <c:pt idx="170">
                  <c:v>-67</c:v>
                </c:pt>
                <c:pt idx="171">
                  <c:v>-66</c:v>
                </c:pt>
                <c:pt idx="172">
                  <c:v>-43</c:v>
                </c:pt>
                <c:pt idx="173">
                  <c:v>-32</c:v>
                </c:pt>
                <c:pt idx="174">
                  <c:v>-27</c:v>
                </c:pt>
                <c:pt idx="175">
                  <c:v>-13</c:v>
                </c:pt>
                <c:pt idx="176">
                  <c:v>3</c:v>
                </c:pt>
                <c:pt idx="177">
                  <c:v>10</c:v>
                </c:pt>
                <c:pt idx="178">
                  <c:v>22</c:v>
                </c:pt>
                <c:pt idx="179">
                  <c:v>23</c:v>
                </c:pt>
                <c:pt idx="180">
                  <c:v>20</c:v>
                </c:pt>
                <c:pt idx="181">
                  <c:v>15</c:v>
                </c:pt>
                <c:pt idx="182">
                  <c:v>12</c:v>
                </c:pt>
                <c:pt idx="183">
                  <c:v>17</c:v>
                </c:pt>
                <c:pt idx="184">
                  <c:v>17</c:v>
                </c:pt>
                <c:pt idx="185">
                  <c:v>16</c:v>
                </c:pt>
                <c:pt idx="186">
                  <c:v>31</c:v>
                </c:pt>
                <c:pt idx="187">
                  <c:v>52</c:v>
                </c:pt>
                <c:pt idx="188">
                  <c:v>66</c:v>
                </c:pt>
                <c:pt idx="189">
                  <c:v>77</c:v>
                </c:pt>
                <c:pt idx="190">
                  <c:v>89</c:v>
                </c:pt>
                <c:pt idx="191">
                  <c:v>90</c:v>
                </c:pt>
                <c:pt idx="192">
                  <c:v>99</c:v>
                </c:pt>
                <c:pt idx="193">
                  <c:v>115</c:v>
                </c:pt>
                <c:pt idx="194">
                  <c:v>117</c:v>
                </c:pt>
                <c:pt idx="195">
                  <c:v>119</c:v>
                </c:pt>
                <c:pt idx="196">
                  <c:v>131</c:v>
                </c:pt>
                <c:pt idx="197">
                  <c:v>137</c:v>
                </c:pt>
                <c:pt idx="198">
                  <c:v>142</c:v>
                </c:pt>
                <c:pt idx="199">
                  <c:v>157</c:v>
                </c:pt>
                <c:pt idx="200">
                  <c:v>179</c:v>
                </c:pt>
                <c:pt idx="201">
                  <c:v>193</c:v>
                </c:pt>
                <c:pt idx="202">
                  <c:v>191</c:v>
                </c:pt>
                <c:pt idx="203">
                  <c:v>203</c:v>
                </c:pt>
                <c:pt idx="204">
                  <c:v>205</c:v>
                </c:pt>
                <c:pt idx="205">
                  <c:v>197</c:v>
                </c:pt>
                <c:pt idx="206">
                  <c:v>192</c:v>
                </c:pt>
                <c:pt idx="207">
                  <c:v>187</c:v>
                </c:pt>
                <c:pt idx="208">
                  <c:v>177</c:v>
                </c:pt>
                <c:pt idx="209">
                  <c:v>174</c:v>
                </c:pt>
                <c:pt idx="210">
                  <c:v>178</c:v>
                </c:pt>
                <c:pt idx="211">
                  <c:v>185</c:v>
                </c:pt>
                <c:pt idx="212">
                  <c:v>181</c:v>
                </c:pt>
                <c:pt idx="213">
                  <c:v>187</c:v>
                </c:pt>
                <c:pt idx="214">
                  <c:v>185</c:v>
                </c:pt>
                <c:pt idx="215">
                  <c:v>180</c:v>
                </c:pt>
                <c:pt idx="216">
                  <c:v>170</c:v>
                </c:pt>
                <c:pt idx="217">
                  <c:v>121</c:v>
                </c:pt>
                <c:pt idx="218">
                  <c:v>68</c:v>
                </c:pt>
                <c:pt idx="219">
                  <c:v>32</c:v>
                </c:pt>
                <c:pt idx="220">
                  <c:v>0</c:v>
                </c:pt>
                <c:pt idx="221">
                  <c:v>-29</c:v>
                </c:pt>
                <c:pt idx="222">
                  <c:v>-39</c:v>
                </c:pt>
                <c:pt idx="223">
                  <c:v>-52</c:v>
                </c:pt>
                <c:pt idx="224">
                  <c:v>-65</c:v>
                </c:pt>
                <c:pt idx="225">
                  <c:v>-59</c:v>
                </c:pt>
                <c:pt idx="226">
                  <c:v>-57</c:v>
                </c:pt>
                <c:pt idx="227">
                  <c:v>-63</c:v>
                </c:pt>
                <c:pt idx="228">
                  <c:v>-68</c:v>
                </c:pt>
                <c:pt idx="229">
                  <c:v>-75</c:v>
                </c:pt>
                <c:pt idx="230">
                  <c:v>-82</c:v>
                </c:pt>
                <c:pt idx="231">
                  <c:v>-78</c:v>
                </c:pt>
                <c:pt idx="232">
                  <c:v>-85</c:v>
                </c:pt>
                <c:pt idx="233">
                  <c:v>-77</c:v>
                </c:pt>
                <c:pt idx="234">
                  <c:v>-58</c:v>
                </c:pt>
                <c:pt idx="235">
                  <c:v>-53</c:v>
                </c:pt>
                <c:pt idx="236">
                  <c:v>-49</c:v>
                </c:pt>
                <c:pt idx="237">
                  <c:v>-28</c:v>
                </c:pt>
                <c:pt idx="238">
                  <c:v>-15</c:v>
                </c:pt>
                <c:pt idx="239">
                  <c:v>-11</c:v>
                </c:pt>
                <c:pt idx="240">
                  <c:v>-6</c:v>
                </c:pt>
                <c:pt idx="241">
                  <c:v>-2</c:v>
                </c:pt>
                <c:pt idx="242">
                  <c:v>-3</c:v>
                </c:pt>
                <c:pt idx="243">
                  <c:v>-1</c:v>
                </c:pt>
                <c:pt idx="244">
                  <c:v>-3</c:v>
                </c:pt>
                <c:pt idx="245">
                  <c:v>-6</c:v>
                </c:pt>
                <c:pt idx="246">
                  <c:v>-7</c:v>
                </c:pt>
                <c:pt idx="247">
                  <c:v>-4</c:v>
                </c:pt>
                <c:pt idx="248">
                  <c:v>4</c:v>
                </c:pt>
                <c:pt idx="249">
                  <c:v>13</c:v>
                </c:pt>
                <c:pt idx="250">
                  <c:v>28</c:v>
                </c:pt>
                <c:pt idx="251">
                  <c:v>42</c:v>
                </c:pt>
                <c:pt idx="252">
                  <c:v>53</c:v>
                </c:pt>
                <c:pt idx="253">
                  <c:v>64</c:v>
                </c:pt>
                <c:pt idx="254">
                  <c:v>75</c:v>
                </c:pt>
                <c:pt idx="255">
                  <c:v>77</c:v>
                </c:pt>
                <c:pt idx="256">
                  <c:v>88</c:v>
                </c:pt>
                <c:pt idx="257">
                  <c:v>102</c:v>
                </c:pt>
                <c:pt idx="258">
                  <c:v>100</c:v>
                </c:pt>
                <c:pt idx="259">
                  <c:v>102</c:v>
                </c:pt>
                <c:pt idx="260">
                  <c:v>114</c:v>
                </c:pt>
                <c:pt idx="261">
                  <c:v>117</c:v>
                </c:pt>
                <c:pt idx="262">
                  <c:v>120</c:v>
                </c:pt>
                <c:pt idx="263">
                  <c:v>123</c:v>
                </c:pt>
                <c:pt idx="264">
                  <c:v>130</c:v>
                </c:pt>
                <c:pt idx="265">
                  <c:v>142</c:v>
                </c:pt>
                <c:pt idx="266">
                  <c:v>154</c:v>
                </c:pt>
                <c:pt idx="267">
                  <c:v>168</c:v>
                </c:pt>
                <c:pt idx="268">
                  <c:v>185</c:v>
                </c:pt>
                <c:pt idx="269">
                  <c:v>201</c:v>
                </c:pt>
                <c:pt idx="270">
                  <c:v>200</c:v>
                </c:pt>
                <c:pt idx="271">
                  <c:v>211</c:v>
                </c:pt>
                <c:pt idx="272">
                  <c:v>207</c:v>
                </c:pt>
                <c:pt idx="273">
                  <c:v>194</c:v>
                </c:pt>
                <c:pt idx="274">
                  <c:v>190</c:v>
                </c:pt>
                <c:pt idx="275">
                  <c:v>182</c:v>
                </c:pt>
                <c:pt idx="276">
                  <c:v>180</c:v>
                </c:pt>
                <c:pt idx="277">
                  <c:v>180</c:v>
                </c:pt>
                <c:pt idx="278">
                  <c:v>179</c:v>
                </c:pt>
                <c:pt idx="279">
                  <c:v>178</c:v>
                </c:pt>
                <c:pt idx="280">
                  <c:v>179</c:v>
                </c:pt>
                <c:pt idx="281">
                  <c:v>150</c:v>
                </c:pt>
                <c:pt idx="282">
                  <c:v>111</c:v>
                </c:pt>
                <c:pt idx="283">
                  <c:v>87</c:v>
                </c:pt>
                <c:pt idx="284">
                  <c:v>68</c:v>
                </c:pt>
                <c:pt idx="285">
                  <c:v>34</c:v>
                </c:pt>
                <c:pt idx="286">
                  <c:v>24</c:v>
                </c:pt>
                <c:pt idx="287">
                  <c:v>24</c:v>
                </c:pt>
                <c:pt idx="288">
                  <c:v>19</c:v>
                </c:pt>
                <c:pt idx="289">
                  <c:v>9</c:v>
                </c:pt>
                <c:pt idx="290">
                  <c:v>-10</c:v>
                </c:pt>
                <c:pt idx="291">
                  <c:v>-42</c:v>
                </c:pt>
                <c:pt idx="292">
                  <c:v>-64</c:v>
                </c:pt>
                <c:pt idx="293">
                  <c:v>-76</c:v>
                </c:pt>
                <c:pt idx="294">
                  <c:v>-87</c:v>
                </c:pt>
                <c:pt idx="295">
                  <c:v>-72</c:v>
                </c:pt>
                <c:pt idx="296">
                  <c:v>-57</c:v>
                </c:pt>
                <c:pt idx="297">
                  <c:v>-46</c:v>
                </c:pt>
                <c:pt idx="298">
                  <c:v>-39</c:v>
                </c:pt>
                <c:pt idx="299">
                  <c:v>-38</c:v>
                </c:pt>
                <c:pt idx="300">
                  <c:v>-33</c:v>
                </c:pt>
                <c:pt idx="301">
                  <c:v>-29</c:v>
                </c:pt>
                <c:pt idx="302">
                  <c:v>-13</c:v>
                </c:pt>
                <c:pt idx="303">
                  <c:v>0</c:v>
                </c:pt>
                <c:pt idx="304">
                  <c:v>2</c:v>
                </c:pt>
                <c:pt idx="305">
                  <c:v>10</c:v>
                </c:pt>
                <c:pt idx="306">
                  <c:v>21</c:v>
                </c:pt>
                <c:pt idx="307">
                  <c:v>35</c:v>
                </c:pt>
                <c:pt idx="308">
                  <c:v>37</c:v>
                </c:pt>
                <c:pt idx="309">
                  <c:v>45</c:v>
                </c:pt>
                <c:pt idx="310">
                  <c:v>60</c:v>
                </c:pt>
                <c:pt idx="311">
                  <c:v>71</c:v>
                </c:pt>
                <c:pt idx="312">
                  <c:v>80</c:v>
                </c:pt>
                <c:pt idx="313">
                  <c:v>86</c:v>
                </c:pt>
                <c:pt idx="314">
                  <c:v>86</c:v>
                </c:pt>
                <c:pt idx="315">
                  <c:v>95</c:v>
                </c:pt>
                <c:pt idx="316">
                  <c:v>108</c:v>
                </c:pt>
                <c:pt idx="317">
                  <c:v>120</c:v>
                </c:pt>
                <c:pt idx="318">
                  <c:v>131</c:v>
                </c:pt>
                <c:pt idx="319">
                  <c:v>135</c:v>
                </c:pt>
                <c:pt idx="320">
                  <c:v>135</c:v>
                </c:pt>
                <c:pt idx="321">
                  <c:v>141</c:v>
                </c:pt>
                <c:pt idx="322">
                  <c:v>142</c:v>
                </c:pt>
                <c:pt idx="323">
                  <c:v>138</c:v>
                </c:pt>
                <c:pt idx="324">
                  <c:v>137</c:v>
                </c:pt>
                <c:pt idx="325">
                  <c:v>133</c:v>
                </c:pt>
                <c:pt idx="326">
                  <c:v>132</c:v>
                </c:pt>
                <c:pt idx="327">
                  <c:v>130</c:v>
                </c:pt>
                <c:pt idx="328">
                  <c:v>133</c:v>
                </c:pt>
                <c:pt idx="329">
                  <c:v>133</c:v>
                </c:pt>
                <c:pt idx="330">
                  <c:v>137</c:v>
                </c:pt>
                <c:pt idx="331">
                  <c:v>160</c:v>
                </c:pt>
                <c:pt idx="332">
                  <c:v>174</c:v>
                </c:pt>
                <c:pt idx="333">
                  <c:v>169</c:v>
                </c:pt>
                <c:pt idx="334">
                  <c:v>175</c:v>
                </c:pt>
                <c:pt idx="335">
                  <c:v>184</c:v>
                </c:pt>
                <c:pt idx="336">
                  <c:v>189</c:v>
                </c:pt>
                <c:pt idx="337">
                  <c:v>189</c:v>
                </c:pt>
                <c:pt idx="338">
                  <c:v>191</c:v>
                </c:pt>
                <c:pt idx="339">
                  <c:v>204</c:v>
                </c:pt>
                <c:pt idx="340">
                  <c:v>210</c:v>
                </c:pt>
                <c:pt idx="341">
                  <c:v>205</c:v>
                </c:pt>
                <c:pt idx="342">
                  <c:v>200</c:v>
                </c:pt>
                <c:pt idx="343">
                  <c:v>198</c:v>
                </c:pt>
                <c:pt idx="344">
                  <c:v>194</c:v>
                </c:pt>
                <c:pt idx="345">
                  <c:v>186</c:v>
                </c:pt>
                <c:pt idx="346">
                  <c:v>184</c:v>
                </c:pt>
                <c:pt idx="347">
                  <c:v>189</c:v>
                </c:pt>
                <c:pt idx="348">
                  <c:v>188</c:v>
                </c:pt>
                <c:pt idx="349">
                  <c:v>185</c:v>
                </c:pt>
                <c:pt idx="350">
                  <c:v>185</c:v>
                </c:pt>
                <c:pt idx="351">
                  <c:v>181</c:v>
                </c:pt>
                <c:pt idx="352">
                  <c:v>175</c:v>
                </c:pt>
                <c:pt idx="353">
                  <c:v>161</c:v>
                </c:pt>
                <c:pt idx="354">
                  <c:v>145</c:v>
                </c:pt>
                <c:pt idx="355">
                  <c:v>119</c:v>
                </c:pt>
                <c:pt idx="356">
                  <c:v>79</c:v>
                </c:pt>
                <c:pt idx="357">
                  <c:v>34</c:v>
                </c:pt>
                <c:pt idx="358">
                  <c:v>14</c:v>
                </c:pt>
                <c:pt idx="359">
                  <c:v>14</c:v>
                </c:pt>
                <c:pt idx="360">
                  <c:v>14</c:v>
                </c:pt>
                <c:pt idx="361">
                  <c:v>0</c:v>
                </c:pt>
                <c:pt idx="362">
                  <c:v>-21</c:v>
                </c:pt>
                <c:pt idx="363">
                  <c:v>-27</c:v>
                </c:pt>
                <c:pt idx="364">
                  <c:v>-25</c:v>
                </c:pt>
                <c:pt idx="365">
                  <c:v>-30</c:v>
                </c:pt>
                <c:pt idx="366">
                  <c:v>-28</c:v>
                </c:pt>
                <c:pt idx="367">
                  <c:v>-30</c:v>
                </c:pt>
                <c:pt idx="368">
                  <c:v>-29</c:v>
                </c:pt>
                <c:pt idx="369">
                  <c:v>-13</c:v>
                </c:pt>
                <c:pt idx="370">
                  <c:v>8</c:v>
                </c:pt>
                <c:pt idx="371">
                  <c:v>21</c:v>
                </c:pt>
                <c:pt idx="372">
                  <c:v>23</c:v>
                </c:pt>
                <c:pt idx="373">
                  <c:v>3</c:v>
                </c:pt>
                <c:pt idx="374">
                  <c:v>-10</c:v>
                </c:pt>
                <c:pt idx="375">
                  <c:v>-6</c:v>
                </c:pt>
                <c:pt idx="376">
                  <c:v>-4</c:v>
                </c:pt>
                <c:pt idx="377">
                  <c:v>8</c:v>
                </c:pt>
                <c:pt idx="378">
                  <c:v>7</c:v>
                </c:pt>
                <c:pt idx="379">
                  <c:v>21</c:v>
                </c:pt>
                <c:pt idx="380">
                  <c:v>32</c:v>
                </c:pt>
                <c:pt idx="381">
                  <c:v>45</c:v>
                </c:pt>
                <c:pt idx="382">
                  <c:v>54</c:v>
                </c:pt>
                <c:pt idx="383">
                  <c:v>51</c:v>
                </c:pt>
                <c:pt idx="384">
                  <c:v>45</c:v>
                </c:pt>
                <c:pt idx="385">
                  <c:v>45</c:v>
                </c:pt>
                <c:pt idx="386">
                  <c:v>56</c:v>
                </c:pt>
                <c:pt idx="387">
                  <c:v>69</c:v>
                </c:pt>
                <c:pt idx="388">
                  <c:v>73</c:v>
                </c:pt>
                <c:pt idx="389">
                  <c:v>71</c:v>
                </c:pt>
                <c:pt idx="390">
                  <c:v>83</c:v>
                </c:pt>
                <c:pt idx="391">
                  <c:v>90</c:v>
                </c:pt>
                <c:pt idx="392">
                  <c:v>83</c:v>
                </c:pt>
                <c:pt idx="393">
                  <c:v>88</c:v>
                </c:pt>
                <c:pt idx="394">
                  <c:v>97</c:v>
                </c:pt>
                <c:pt idx="395">
                  <c:v>104</c:v>
                </c:pt>
                <c:pt idx="396">
                  <c:v>115</c:v>
                </c:pt>
                <c:pt idx="397">
                  <c:v>118</c:v>
                </c:pt>
                <c:pt idx="398">
                  <c:v>126</c:v>
                </c:pt>
                <c:pt idx="399">
                  <c:v>134</c:v>
                </c:pt>
                <c:pt idx="400">
                  <c:v>140</c:v>
                </c:pt>
                <c:pt idx="401">
                  <c:v>143</c:v>
                </c:pt>
                <c:pt idx="402">
                  <c:v>144</c:v>
                </c:pt>
                <c:pt idx="403">
                  <c:v>143</c:v>
                </c:pt>
                <c:pt idx="404">
                  <c:v>139</c:v>
                </c:pt>
                <c:pt idx="405">
                  <c:v>132</c:v>
                </c:pt>
                <c:pt idx="406">
                  <c:v>130</c:v>
                </c:pt>
                <c:pt idx="407">
                  <c:v>125</c:v>
                </c:pt>
                <c:pt idx="408">
                  <c:v>125</c:v>
                </c:pt>
                <c:pt idx="409">
                  <c:v>133</c:v>
                </c:pt>
                <c:pt idx="410">
                  <c:v>142</c:v>
                </c:pt>
                <c:pt idx="411">
                  <c:v>148</c:v>
                </c:pt>
                <c:pt idx="412">
                  <c:v>156</c:v>
                </c:pt>
                <c:pt idx="413">
                  <c:v>160</c:v>
                </c:pt>
                <c:pt idx="414">
                  <c:v>160</c:v>
                </c:pt>
                <c:pt idx="415">
                  <c:v>158</c:v>
                </c:pt>
                <c:pt idx="416">
                  <c:v>154</c:v>
                </c:pt>
                <c:pt idx="417">
                  <c:v>152</c:v>
                </c:pt>
                <c:pt idx="418">
                  <c:v>146</c:v>
                </c:pt>
                <c:pt idx="419">
                  <c:v>145</c:v>
                </c:pt>
                <c:pt idx="420">
                  <c:v>150</c:v>
                </c:pt>
                <c:pt idx="421">
                  <c:v>149</c:v>
                </c:pt>
                <c:pt idx="422">
                  <c:v>156</c:v>
                </c:pt>
                <c:pt idx="423">
                  <c:v>163</c:v>
                </c:pt>
                <c:pt idx="424">
                  <c:v>160</c:v>
                </c:pt>
                <c:pt idx="425">
                  <c:v>157</c:v>
                </c:pt>
                <c:pt idx="426">
                  <c:v>166</c:v>
                </c:pt>
                <c:pt idx="427">
                  <c:v>172</c:v>
                </c:pt>
                <c:pt idx="428">
                  <c:v>169</c:v>
                </c:pt>
                <c:pt idx="429">
                  <c:v>171</c:v>
                </c:pt>
                <c:pt idx="430">
                  <c:v>169</c:v>
                </c:pt>
                <c:pt idx="431">
                  <c:v>169</c:v>
                </c:pt>
                <c:pt idx="432">
                  <c:v>169</c:v>
                </c:pt>
                <c:pt idx="433">
                  <c:v>166</c:v>
                </c:pt>
                <c:pt idx="434">
                  <c:v>168</c:v>
                </c:pt>
                <c:pt idx="435">
                  <c:v>169</c:v>
                </c:pt>
                <c:pt idx="436">
                  <c:v>170</c:v>
                </c:pt>
                <c:pt idx="437">
                  <c:v>172</c:v>
                </c:pt>
                <c:pt idx="438">
                  <c:v>171</c:v>
                </c:pt>
                <c:pt idx="439">
                  <c:v>167</c:v>
                </c:pt>
                <c:pt idx="440">
                  <c:v>165</c:v>
                </c:pt>
                <c:pt idx="441">
                  <c:v>163</c:v>
                </c:pt>
                <c:pt idx="442">
                  <c:v>161</c:v>
                </c:pt>
                <c:pt idx="443">
                  <c:v>164</c:v>
                </c:pt>
                <c:pt idx="444">
                  <c:v>164</c:v>
                </c:pt>
                <c:pt idx="445">
                  <c:v>165</c:v>
                </c:pt>
                <c:pt idx="446">
                  <c:v>168</c:v>
                </c:pt>
                <c:pt idx="447">
                  <c:v>169</c:v>
                </c:pt>
                <c:pt idx="448">
                  <c:v>166</c:v>
                </c:pt>
                <c:pt idx="449">
                  <c:v>168</c:v>
                </c:pt>
                <c:pt idx="450">
                  <c:v>167</c:v>
                </c:pt>
                <c:pt idx="451">
                  <c:v>168</c:v>
                </c:pt>
                <c:pt idx="452">
                  <c:v>171</c:v>
                </c:pt>
                <c:pt idx="453">
                  <c:v>170</c:v>
                </c:pt>
                <c:pt idx="454">
                  <c:v>170</c:v>
                </c:pt>
                <c:pt idx="455">
                  <c:v>168</c:v>
                </c:pt>
                <c:pt idx="456">
                  <c:v>171</c:v>
                </c:pt>
                <c:pt idx="457">
                  <c:v>172</c:v>
                </c:pt>
                <c:pt idx="458">
                  <c:v>169</c:v>
                </c:pt>
                <c:pt idx="459">
                  <c:v>175</c:v>
                </c:pt>
                <c:pt idx="460">
                  <c:v>181</c:v>
                </c:pt>
                <c:pt idx="461">
                  <c:v>188</c:v>
                </c:pt>
                <c:pt idx="462">
                  <c:v>195</c:v>
                </c:pt>
                <c:pt idx="463">
                  <c:v>201</c:v>
                </c:pt>
                <c:pt idx="464">
                  <c:v>201</c:v>
                </c:pt>
                <c:pt idx="465">
                  <c:v>197</c:v>
                </c:pt>
                <c:pt idx="466">
                  <c:v>194</c:v>
                </c:pt>
                <c:pt idx="467">
                  <c:v>190</c:v>
                </c:pt>
                <c:pt idx="468">
                  <c:v>182</c:v>
                </c:pt>
                <c:pt idx="469">
                  <c:v>175</c:v>
                </c:pt>
                <c:pt idx="470">
                  <c:v>177</c:v>
                </c:pt>
                <c:pt idx="471">
                  <c:v>179</c:v>
                </c:pt>
                <c:pt idx="472">
                  <c:v>181</c:v>
                </c:pt>
                <c:pt idx="473">
                  <c:v>174</c:v>
                </c:pt>
                <c:pt idx="474">
                  <c:v>175</c:v>
                </c:pt>
                <c:pt idx="475">
                  <c:v>166</c:v>
                </c:pt>
                <c:pt idx="476">
                  <c:v>155</c:v>
                </c:pt>
                <c:pt idx="477">
                  <c:v>150</c:v>
                </c:pt>
                <c:pt idx="478">
                  <c:v>133</c:v>
                </c:pt>
                <c:pt idx="479">
                  <c:v>124</c:v>
                </c:pt>
                <c:pt idx="480">
                  <c:v>105</c:v>
                </c:pt>
                <c:pt idx="481">
                  <c:v>86</c:v>
                </c:pt>
                <c:pt idx="482">
                  <c:v>84</c:v>
                </c:pt>
                <c:pt idx="483">
                  <c:v>90</c:v>
                </c:pt>
                <c:pt idx="484">
                  <c:v>71</c:v>
                </c:pt>
                <c:pt idx="485">
                  <c:v>62</c:v>
                </c:pt>
                <c:pt idx="486">
                  <c:v>58</c:v>
                </c:pt>
                <c:pt idx="487">
                  <c:v>42</c:v>
                </c:pt>
                <c:pt idx="488">
                  <c:v>41</c:v>
                </c:pt>
                <c:pt idx="489">
                  <c:v>19</c:v>
                </c:pt>
                <c:pt idx="490">
                  <c:v>-1</c:v>
                </c:pt>
                <c:pt idx="491">
                  <c:v>-11</c:v>
                </c:pt>
                <c:pt idx="492">
                  <c:v>-15</c:v>
                </c:pt>
                <c:pt idx="493">
                  <c:v>-3</c:v>
                </c:pt>
                <c:pt idx="494">
                  <c:v>-16</c:v>
                </c:pt>
                <c:pt idx="495">
                  <c:v>-15</c:v>
                </c:pt>
                <c:pt idx="496">
                  <c:v>2</c:v>
                </c:pt>
                <c:pt idx="497">
                  <c:v>16</c:v>
                </c:pt>
                <c:pt idx="498">
                  <c:v>30</c:v>
                </c:pt>
                <c:pt idx="499">
                  <c:v>29</c:v>
                </c:pt>
                <c:pt idx="500">
                  <c:v>39</c:v>
                </c:pt>
                <c:pt idx="501">
                  <c:v>43</c:v>
                </c:pt>
                <c:pt idx="502">
                  <c:v>37</c:v>
                </c:pt>
                <c:pt idx="503">
                  <c:v>39</c:v>
                </c:pt>
                <c:pt idx="504">
                  <c:v>47</c:v>
                </c:pt>
                <c:pt idx="505">
                  <c:v>65</c:v>
                </c:pt>
                <c:pt idx="506">
                  <c:v>67</c:v>
                </c:pt>
                <c:pt idx="507">
                  <c:v>66</c:v>
                </c:pt>
                <c:pt idx="508">
                  <c:v>87</c:v>
                </c:pt>
                <c:pt idx="509">
                  <c:v>98</c:v>
                </c:pt>
                <c:pt idx="510">
                  <c:v>97</c:v>
                </c:pt>
                <c:pt idx="511">
                  <c:v>101</c:v>
                </c:pt>
                <c:pt idx="512">
                  <c:v>105</c:v>
                </c:pt>
                <c:pt idx="513">
                  <c:v>110</c:v>
                </c:pt>
                <c:pt idx="514">
                  <c:v>129</c:v>
                </c:pt>
                <c:pt idx="515">
                  <c:v>139</c:v>
                </c:pt>
                <c:pt idx="516">
                  <c:v>133</c:v>
                </c:pt>
                <c:pt idx="517">
                  <c:v>143</c:v>
                </c:pt>
                <c:pt idx="518">
                  <c:v>161</c:v>
                </c:pt>
                <c:pt idx="519">
                  <c:v>172</c:v>
                </c:pt>
                <c:pt idx="520">
                  <c:v>174</c:v>
                </c:pt>
                <c:pt idx="521">
                  <c:v>182</c:v>
                </c:pt>
                <c:pt idx="522">
                  <c:v>186</c:v>
                </c:pt>
                <c:pt idx="523">
                  <c:v>186</c:v>
                </c:pt>
                <c:pt idx="524">
                  <c:v>189</c:v>
                </c:pt>
                <c:pt idx="525">
                  <c:v>194</c:v>
                </c:pt>
                <c:pt idx="526">
                  <c:v>200</c:v>
                </c:pt>
                <c:pt idx="527">
                  <c:v>204</c:v>
                </c:pt>
                <c:pt idx="528">
                  <c:v>194</c:v>
                </c:pt>
                <c:pt idx="529">
                  <c:v>181</c:v>
                </c:pt>
                <c:pt idx="530">
                  <c:v>178</c:v>
                </c:pt>
                <c:pt idx="531">
                  <c:v>177</c:v>
                </c:pt>
                <c:pt idx="532">
                  <c:v>175</c:v>
                </c:pt>
                <c:pt idx="533">
                  <c:v>174</c:v>
                </c:pt>
                <c:pt idx="534">
                  <c:v>175</c:v>
                </c:pt>
                <c:pt idx="535">
                  <c:v>173</c:v>
                </c:pt>
                <c:pt idx="536">
                  <c:v>168</c:v>
                </c:pt>
                <c:pt idx="537">
                  <c:v>170</c:v>
                </c:pt>
                <c:pt idx="538">
                  <c:v>147</c:v>
                </c:pt>
                <c:pt idx="539">
                  <c:v>111</c:v>
                </c:pt>
                <c:pt idx="540">
                  <c:v>86</c:v>
                </c:pt>
                <c:pt idx="541">
                  <c:v>68</c:v>
                </c:pt>
                <c:pt idx="542">
                  <c:v>58</c:v>
                </c:pt>
                <c:pt idx="543">
                  <c:v>45</c:v>
                </c:pt>
                <c:pt idx="544">
                  <c:v>53</c:v>
                </c:pt>
                <c:pt idx="545">
                  <c:v>60</c:v>
                </c:pt>
                <c:pt idx="546">
                  <c:v>58</c:v>
                </c:pt>
                <c:pt idx="547">
                  <c:v>57</c:v>
                </c:pt>
                <c:pt idx="548">
                  <c:v>59</c:v>
                </c:pt>
                <c:pt idx="549">
                  <c:v>51</c:v>
                </c:pt>
                <c:pt idx="550">
                  <c:v>41</c:v>
                </c:pt>
                <c:pt idx="551">
                  <c:v>36</c:v>
                </c:pt>
                <c:pt idx="552">
                  <c:v>30</c:v>
                </c:pt>
                <c:pt idx="553">
                  <c:v>27</c:v>
                </c:pt>
                <c:pt idx="554">
                  <c:v>23</c:v>
                </c:pt>
                <c:pt idx="555">
                  <c:v>20</c:v>
                </c:pt>
                <c:pt idx="556">
                  <c:v>28</c:v>
                </c:pt>
                <c:pt idx="557">
                  <c:v>38</c:v>
                </c:pt>
                <c:pt idx="558">
                  <c:v>43</c:v>
                </c:pt>
                <c:pt idx="559">
                  <c:v>48</c:v>
                </c:pt>
                <c:pt idx="560">
                  <c:v>59</c:v>
                </c:pt>
                <c:pt idx="561">
                  <c:v>70</c:v>
                </c:pt>
                <c:pt idx="562">
                  <c:v>72</c:v>
                </c:pt>
                <c:pt idx="563">
                  <c:v>71</c:v>
                </c:pt>
                <c:pt idx="564">
                  <c:v>69</c:v>
                </c:pt>
                <c:pt idx="565">
                  <c:v>71</c:v>
                </c:pt>
                <c:pt idx="566">
                  <c:v>73</c:v>
                </c:pt>
                <c:pt idx="567">
                  <c:v>63</c:v>
                </c:pt>
                <c:pt idx="568">
                  <c:v>72</c:v>
                </c:pt>
                <c:pt idx="569">
                  <c:v>81</c:v>
                </c:pt>
                <c:pt idx="570">
                  <c:v>96</c:v>
                </c:pt>
                <c:pt idx="571">
                  <c:v>97</c:v>
                </c:pt>
                <c:pt idx="572">
                  <c:v>98</c:v>
                </c:pt>
                <c:pt idx="573">
                  <c:v>115</c:v>
                </c:pt>
                <c:pt idx="574">
                  <c:v>128</c:v>
                </c:pt>
                <c:pt idx="575">
                  <c:v>131</c:v>
                </c:pt>
                <c:pt idx="576">
                  <c:v>108</c:v>
                </c:pt>
                <c:pt idx="577">
                  <c:v>108</c:v>
                </c:pt>
                <c:pt idx="578">
                  <c:v>121</c:v>
                </c:pt>
                <c:pt idx="579">
                  <c:v>125</c:v>
                </c:pt>
                <c:pt idx="580">
                  <c:v>113</c:v>
                </c:pt>
                <c:pt idx="581">
                  <c:v>111</c:v>
                </c:pt>
                <c:pt idx="582">
                  <c:v>131</c:v>
                </c:pt>
                <c:pt idx="583">
                  <c:v>146</c:v>
                </c:pt>
                <c:pt idx="584">
                  <c:v>162</c:v>
                </c:pt>
                <c:pt idx="585">
                  <c:v>172</c:v>
                </c:pt>
                <c:pt idx="586">
                  <c:v>168</c:v>
                </c:pt>
                <c:pt idx="587">
                  <c:v>175</c:v>
                </c:pt>
                <c:pt idx="588">
                  <c:v>174</c:v>
                </c:pt>
                <c:pt idx="589">
                  <c:v>183</c:v>
                </c:pt>
                <c:pt idx="590">
                  <c:v>196</c:v>
                </c:pt>
                <c:pt idx="591">
                  <c:v>196</c:v>
                </c:pt>
                <c:pt idx="592">
                  <c:v>190</c:v>
                </c:pt>
                <c:pt idx="593">
                  <c:v>191</c:v>
                </c:pt>
                <c:pt idx="594">
                  <c:v>197</c:v>
                </c:pt>
                <c:pt idx="595">
                  <c:v>194</c:v>
                </c:pt>
                <c:pt idx="596">
                  <c:v>185</c:v>
                </c:pt>
                <c:pt idx="597">
                  <c:v>181</c:v>
                </c:pt>
                <c:pt idx="598">
                  <c:v>190</c:v>
                </c:pt>
                <c:pt idx="599">
                  <c:v>193</c:v>
                </c:pt>
                <c:pt idx="600">
                  <c:v>193</c:v>
                </c:pt>
                <c:pt idx="601">
                  <c:v>195</c:v>
                </c:pt>
                <c:pt idx="602">
                  <c:v>188</c:v>
                </c:pt>
                <c:pt idx="603">
                  <c:v>178</c:v>
                </c:pt>
                <c:pt idx="604">
                  <c:v>174</c:v>
                </c:pt>
                <c:pt idx="605">
                  <c:v>180</c:v>
                </c:pt>
                <c:pt idx="606">
                  <c:v>184</c:v>
                </c:pt>
                <c:pt idx="607">
                  <c:v>184</c:v>
                </c:pt>
                <c:pt idx="608">
                  <c:v>190</c:v>
                </c:pt>
                <c:pt idx="609">
                  <c:v>186</c:v>
                </c:pt>
                <c:pt idx="610">
                  <c:v>185</c:v>
                </c:pt>
                <c:pt idx="611">
                  <c:v>178</c:v>
                </c:pt>
                <c:pt idx="612">
                  <c:v>167</c:v>
                </c:pt>
                <c:pt idx="613">
                  <c:v>140</c:v>
                </c:pt>
                <c:pt idx="614">
                  <c:v>90</c:v>
                </c:pt>
                <c:pt idx="615">
                  <c:v>42</c:v>
                </c:pt>
                <c:pt idx="616">
                  <c:v>0</c:v>
                </c:pt>
                <c:pt idx="617">
                  <c:v>-17</c:v>
                </c:pt>
                <c:pt idx="618">
                  <c:v>-47</c:v>
                </c:pt>
                <c:pt idx="619">
                  <c:v>-66</c:v>
                </c:pt>
                <c:pt idx="620">
                  <c:v>-76</c:v>
                </c:pt>
                <c:pt idx="621">
                  <c:v>-75</c:v>
                </c:pt>
                <c:pt idx="622">
                  <c:v>-69</c:v>
                </c:pt>
                <c:pt idx="623">
                  <c:v>-71</c:v>
                </c:pt>
                <c:pt idx="624">
                  <c:v>-52</c:v>
                </c:pt>
                <c:pt idx="625">
                  <c:v>-25</c:v>
                </c:pt>
                <c:pt idx="626">
                  <c:v>-9</c:v>
                </c:pt>
                <c:pt idx="627">
                  <c:v>8</c:v>
                </c:pt>
                <c:pt idx="628">
                  <c:v>20</c:v>
                </c:pt>
                <c:pt idx="629">
                  <c:v>25</c:v>
                </c:pt>
                <c:pt idx="630">
                  <c:v>48</c:v>
                </c:pt>
                <c:pt idx="631">
                  <c:v>67</c:v>
                </c:pt>
                <c:pt idx="632">
                  <c:v>76</c:v>
                </c:pt>
                <c:pt idx="633">
                  <c:v>69</c:v>
                </c:pt>
                <c:pt idx="634">
                  <c:v>70</c:v>
                </c:pt>
                <c:pt idx="635">
                  <c:v>71</c:v>
                </c:pt>
                <c:pt idx="636">
                  <c:v>86</c:v>
                </c:pt>
                <c:pt idx="637">
                  <c:v>96</c:v>
                </c:pt>
                <c:pt idx="638">
                  <c:v>103</c:v>
                </c:pt>
                <c:pt idx="639">
                  <c:v>111</c:v>
                </c:pt>
                <c:pt idx="640">
                  <c:v>126</c:v>
                </c:pt>
                <c:pt idx="641">
                  <c:v>139</c:v>
                </c:pt>
                <c:pt idx="642">
                  <c:v>144</c:v>
                </c:pt>
                <c:pt idx="643">
                  <c:v>174</c:v>
                </c:pt>
                <c:pt idx="644">
                  <c:v>189</c:v>
                </c:pt>
                <c:pt idx="645">
                  <c:v>194</c:v>
                </c:pt>
                <c:pt idx="646">
                  <c:v>198</c:v>
                </c:pt>
                <c:pt idx="647">
                  <c:v>197</c:v>
                </c:pt>
                <c:pt idx="648">
                  <c:v>203</c:v>
                </c:pt>
                <c:pt idx="649">
                  <c:v>207</c:v>
                </c:pt>
                <c:pt idx="650">
                  <c:v>194</c:v>
                </c:pt>
                <c:pt idx="651">
                  <c:v>184</c:v>
                </c:pt>
                <c:pt idx="652">
                  <c:v>182</c:v>
                </c:pt>
                <c:pt idx="653">
                  <c:v>181</c:v>
                </c:pt>
                <c:pt idx="654">
                  <c:v>181</c:v>
                </c:pt>
                <c:pt idx="655">
                  <c:v>182</c:v>
                </c:pt>
                <c:pt idx="656">
                  <c:v>180</c:v>
                </c:pt>
                <c:pt idx="657">
                  <c:v>186</c:v>
                </c:pt>
                <c:pt idx="658">
                  <c:v>186</c:v>
                </c:pt>
                <c:pt idx="659">
                  <c:v>175</c:v>
                </c:pt>
                <c:pt idx="660">
                  <c:v>145</c:v>
                </c:pt>
                <c:pt idx="661">
                  <c:v>72</c:v>
                </c:pt>
                <c:pt idx="662">
                  <c:v>21</c:v>
                </c:pt>
                <c:pt idx="663">
                  <c:v>-12</c:v>
                </c:pt>
                <c:pt idx="664">
                  <c:v>-28</c:v>
                </c:pt>
                <c:pt idx="665">
                  <c:v>-40</c:v>
                </c:pt>
                <c:pt idx="666">
                  <c:v>-64</c:v>
                </c:pt>
                <c:pt idx="667">
                  <c:v>-65</c:v>
                </c:pt>
                <c:pt idx="668">
                  <c:v>-59</c:v>
                </c:pt>
                <c:pt idx="669">
                  <c:v>-51</c:v>
                </c:pt>
                <c:pt idx="670">
                  <c:v>-45</c:v>
                </c:pt>
                <c:pt idx="671">
                  <c:v>-52</c:v>
                </c:pt>
                <c:pt idx="672">
                  <c:v>-47</c:v>
                </c:pt>
                <c:pt idx="673">
                  <c:v>-38</c:v>
                </c:pt>
                <c:pt idx="674">
                  <c:v>-30</c:v>
                </c:pt>
                <c:pt idx="675">
                  <c:v>-30</c:v>
                </c:pt>
                <c:pt idx="676">
                  <c:v>-14</c:v>
                </c:pt>
                <c:pt idx="677">
                  <c:v>-5</c:v>
                </c:pt>
                <c:pt idx="678">
                  <c:v>-3</c:v>
                </c:pt>
                <c:pt idx="679">
                  <c:v>5</c:v>
                </c:pt>
                <c:pt idx="680">
                  <c:v>8</c:v>
                </c:pt>
                <c:pt idx="681">
                  <c:v>13</c:v>
                </c:pt>
                <c:pt idx="682">
                  <c:v>9</c:v>
                </c:pt>
                <c:pt idx="683">
                  <c:v>5</c:v>
                </c:pt>
                <c:pt idx="684">
                  <c:v>30</c:v>
                </c:pt>
                <c:pt idx="685">
                  <c:v>42</c:v>
                </c:pt>
                <c:pt idx="686">
                  <c:v>43</c:v>
                </c:pt>
                <c:pt idx="687">
                  <c:v>64</c:v>
                </c:pt>
                <c:pt idx="688">
                  <c:v>74</c:v>
                </c:pt>
                <c:pt idx="689">
                  <c:v>75</c:v>
                </c:pt>
                <c:pt idx="690">
                  <c:v>101</c:v>
                </c:pt>
                <c:pt idx="691">
                  <c:v>115</c:v>
                </c:pt>
                <c:pt idx="692">
                  <c:v>116</c:v>
                </c:pt>
                <c:pt idx="693">
                  <c:v>130</c:v>
                </c:pt>
                <c:pt idx="694">
                  <c:v>140</c:v>
                </c:pt>
                <c:pt idx="695">
                  <c:v>149</c:v>
                </c:pt>
                <c:pt idx="696">
                  <c:v>160</c:v>
                </c:pt>
                <c:pt idx="697">
                  <c:v>173</c:v>
                </c:pt>
                <c:pt idx="698">
                  <c:v>188</c:v>
                </c:pt>
                <c:pt idx="699">
                  <c:v>196</c:v>
                </c:pt>
                <c:pt idx="700">
                  <c:v>200</c:v>
                </c:pt>
                <c:pt idx="701">
                  <c:v>207</c:v>
                </c:pt>
                <c:pt idx="702">
                  <c:v>209</c:v>
                </c:pt>
                <c:pt idx="703">
                  <c:v>208</c:v>
                </c:pt>
                <c:pt idx="704">
                  <c:v>205</c:v>
                </c:pt>
                <c:pt idx="705">
                  <c:v>196</c:v>
                </c:pt>
                <c:pt idx="706">
                  <c:v>180</c:v>
                </c:pt>
                <c:pt idx="707">
                  <c:v>178</c:v>
                </c:pt>
                <c:pt idx="708">
                  <c:v>182</c:v>
                </c:pt>
                <c:pt idx="709">
                  <c:v>186</c:v>
                </c:pt>
                <c:pt idx="710">
                  <c:v>185</c:v>
                </c:pt>
                <c:pt idx="711">
                  <c:v>185</c:v>
                </c:pt>
                <c:pt idx="712">
                  <c:v>190</c:v>
                </c:pt>
                <c:pt idx="713">
                  <c:v>175</c:v>
                </c:pt>
                <c:pt idx="714">
                  <c:v>146</c:v>
                </c:pt>
                <c:pt idx="715">
                  <c:v>104</c:v>
                </c:pt>
                <c:pt idx="716">
                  <c:v>51</c:v>
                </c:pt>
                <c:pt idx="717">
                  <c:v>25</c:v>
                </c:pt>
                <c:pt idx="718">
                  <c:v>14</c:v>
                </c:pt>
                <c:pt idx="719">
                  <c:v>-4</c:v>
                </c:pt>
                <c:pt idx="720">
                  <c:v>-4</c:v>
                </c:pt>
                <c:pt idx="721">
                  <c:v>6</c:v>
                </c:pt>
                <c:pt idx="722">
                  <c:v>-12</c:v>
                </c:pt>
                <c:pt idx="723">
                  <c:v>-25</c:v>
                </c:pt>
                <c:pt idx="724">
                  <c:v>-36</c:v>
                </c:pt>
                <c:pt idx="725">
                  <c:v>-43</c:v>
                </c:pt>
                <c:pt idx="726">
                  <c:v>-41</c:v>
                </c:pt>
                <c:pt idx="727">
                  <c:v>-43</c:v>
                </c:pt>
                <c:pt idx="728">
                  <c:v>-31</c:v>
                </c:pt>
                <c:pt idx="729">
                  <c:v>-20</c:v>
                </c:pt>
                <c:pt idx="730">
                  <c:v>-14</c:v>
                </c:pt>
                <c:pt idx="731">
                  <c:v>2</c:v>
                </c:pt>
                <c:pt idx="732">
                  <c:v>18</c:v>
                </c:pt>
                <c:pt idx="733">
                  <c:v>29</c:v>
                </c:pt>
                <c:pt idx="734">
                  <c:v>50</c:v>
                </c:pt>
                <c:pt idx="735">
                  <c:v>53</c:v>
                </c:pt>
                <c:pt idx="736">
                  <c:v>57</c:v>
                </c:pt>
                <c:pt idx="737">
                  <c:v>76</c:v>
                </c:pt>
                <c:pt idx="738">
                  <c:v>85</c:v>
                </c:pt>
                <c:pt idx="739">
                  <c:v>85</c:v>
                </c:pt>
                <c:pt idx="740">
                  <c:v>84</c:v>
                </c:pt>
                <c:pt idx="741">
                  <c:v>87</c:v>
                </c:pt>
                <c:pt idx="742">
                  <c:v>86</c:v>
                </c:pt>
                <c:pt idx="743">
                  <c:v>83</c:v>
                </c:pt>
                <c:pt idx="744">
                  <c:v>90</c:v>
                </c:pt>
                <c:pt idx="745">
                  <c:v>96</c:v>
                </c:pt>
                <c:pt idx="746">
                  <c:v>102</c:v>
                </c:pt>
                <c:pt idx="747">
                  <c:v>97</c:v>
                </c:pt>
                <c:pt idx="748">
                  <c:v>105</c:v>
                </c:pt>
                <c:pt idx="749">
                  <c:v>123</c:v>
                </c:pt>
                <c:pt idx="750">
                  <c:v>133</c:v>
                </c:pt>
                <c:pt idx="751">
                  <c:v>130</c:v>
                </c:pt>
                <c:pt idx="752">
                  <c:v>134</c:v>
                </c:pt>
                <c:pt idx="753">
                  <c:v>151</c:v>
                </c:pt>
                <c:pt idx="754">
                  <c:v>168</c:v>
                </c:pt>
                <c:pt idx="755">
                  <c:v>187</c:v>
                </c:pt>
                <c:pt idx="756">
                  <c:v>197</c:v>
                </c:pt>
                <c:pt idx="757">
                  <c:v>194</c:v>
                </c:pt>
                <c:pt idx="758">
                  <c:v>203</c:v>
                </c:pt>
                <c:pt idx="759">
                  <c:v>212</c:v>
                </c:pt>
                <c:pt idx="760">
                  <c:v>217</c:v>
                </c:pt>
                <c:pt idx="761">
                  <c:v>212</c:v>
                </c:pt>
                <c:pt idx="762">
                  <c:v>198</c:v>
                </c:pt>
                <c:pt idx="763">
                  <c:v>188</c:v>
                </c:pt>
                <c:pt idx="764">
                  <c:v>179</c:v>
                </c:pt>
                <c:pt idx="765">
                  <c:v>181</c:v>
                </c:pt>
                <c:pt idx="766">
                  <c:v>184</c:v>
                </c:pt>
                <c:pt idx="767">
                  <c:v>188</c:v>
                </c:pt>
                <c:pt idx="768">
                  <c:v>191</c:v>
                </c:pt>
                <c:pt idx="769">
                  <c:v>193</c:v>
                </c:pt>
                <c:pt idx="770">
                  <c:v>202</c:v>
                </c:pt>
                <c:pt idx="771">
                  <c:v>200</c:v>
                </c:pt>
                <c:pt idx="772">
                  <c:v>187</c:v>
                </c:pt>
                <c:pt idx="773">
                  <c:v>176</c:v>
                </c:pt>
                <c:pt idx="774">
                  <c:v>137</c:v>
                </c:pt>
                <c:pt idx="775">
                  <c:v>90</c:v>
                </c:pt>
                <c:pt idx="776">
                  <c:v>50</c:v>
                </c:pt>
                <c:pt idx="777">
                  <c:v>16</c:v>
                </c:pt>
                <c:pt idx="778">
                  <c:v>-11</c:v>
                </c:pt>
                <c:pt idx="779">
                  <c:v>-35</c:v>
                </c:pt>
                <c:pt idx="780">
                  <c:v>-53</c:v>
                </c:pt>
                <c:pt idx="781">
                  <c:v>-60</c:v>
                </c:pt>
                <c:pt idx="782">
                  <c:v>-63</c:v>
                </c:pt>
                <c:pt idx="783">
                  <c:v>-60</c:v>
                </c:pt>
                <c:pt idx="784">
                  <c:v>-61</c:v>
                </c:pt>
                <c:pt idx="785">
                  <c:v>-71</c:v>
                </c:pt>
                <c:pt idx="786">
                  <c:v>-73</c:v>
                </c:pt>
                <c:pt idx="787">
                  <c:v>-51</c:v>
                </c:pt>
                <c:pt idx="788">
                  <c:v>-42</c:v>
                </c:pt>
                <c:pt idx="789">
                  <c:v>-39</c:v>
                </c:pt>
                <c:pt idx="790">
                  <c:v>-25</c:v>
                </c:pt>
                <c:pt idx="791">
                  <c:v>-1</c:v>
                </c:pt>
                <c:pt idx="792">
                  <c:v>7</c:v>
                </c:pt>
                <c:pt idx="793">
                  <c:v>17</c:v>
                </c:pt>
                <c:pt idx="794">
                  <c:v>29</c:v>
                </c:pt>
                <c:pt idx="795">
                  <c:v>31</c:v>
                </c:pt>
                <c:pt idx="796">
                  <c:v>36</c:v>
                </c:pt>
                <c:pt idx="797">
                  <c:v>42</c:v>
                </c:pt>
                <c:pt idx="798">
                  <c:v>36</c:v>
                </c:pt>
                <c:pt idx="799">
                  <c:v>29</c:v>
                </c:pt>
                <c:pt idx="800">
                  <c:v>35</c:v>
                </c:pt>
                <c:pt idx="801">
                  <c:v>38</c:v>
                </c:pt>
                <c:pt idx="802">
                  <c:v>42</c:v>
                </c:pt>
                <c:pt idx="803">
                  <c:v>44</c:v>
                </c:pt>
                <c:pt idx="804">
                  <c:v>49</c:v>
                </c:pt>
                <c:pt idx="805">
                  <c:v>52</c:v>
                </c:pt>
                <c:pt idx="806">
                  <c:v>64</c:v>
                </c:pt>
                <c:pt idx="807">
                  <c:v>75</c:v>
                </c:pt>
                <c:pt idx="808">
                  <c:v>80</c:v>
                </c:pt>
                <c:pt idx="809">
                  <c:v>83</c:v>
                </c:pt>
                <c:pt idx="810">
                  <c:v>88</c:v>
                </c:pt>
                <c:pt idx="811">
                  <c:v>93</c:v>
                </c:pt>
                <c:pt idx="812">
                  <c:v>101</c:v>
                </c:pt>
                <c:pt idx="813">
                  <c:v>104</c:v>
                </c:pt>
                <c:pt idx="814">
                  <c:v>102</c:v>
                </c:pt>
                <c:pt idx="815">
                  <c:v>102</c:v>
                </c:pt>
                <c:pt idx="816">
                  <c:v>101</c:v>
                </c:pt>
                <c:pt idx="817">
                  <c:v>97</c:v>
                </c:pt>
                <c:pt idx="818">
                  <c:v>98</c:v>
                </c:pt>
                <c:pt idx="819">
                  <c:v>101</c:v>
                </c:pt>
                <c:pt idx="820">
                  <c:v>101</c:v>
                </c:pt>
                <c:pt idx="821">
                  <c:v>108</c:v>
                </c:pt>
                <c:pt idx="822">
                  <c:v>115</c:v>
                </c:pt>
                <c:pt idx="823">
                  <c:v>115</c:v>
                </c:pt>
                <c:pt idx="824">
                  <c:v>122</c:v>
                </c:pt>
                <c:pt idx="825">
                  <c:v>134</c:v>
                </c:pt>
                <c:pt idx="826">
                  <c:v>135</c:v>
                </c:pt>
                <c:pt idx="827">
                  <c:v>138</c:v>
                </c:pt>
                <c:pt idx="828">
                  <c:v>140</c:v>
                </c:pt>
                <c:pt idx="829">
                  <c:v>158</c:v>
                </c:pt>
                <c:pt idx="830">
                  <c:v>162</c:v>
                </c:pt>
                <c:pt idx="831">
                  <c:v>152</c:v>
                </c:pt>
                <c:pt idx="832">
                  <c:v>157</c:v>
                </c:pt>
                <c:pt idx="833">
                  <c:v>154</c:v>
                </c:pt>
                <c:pt idx="834">
                  <c:v>165</c:v>
                </c:pt>
                <c:pt idx="835">
                  <c:v>179</c:v>
                </c:pt>
                <c:pt idx="836">
                  <c:v>192</c:v>
                </c:pt>
                <c:pt idx="837">
                  <c:v>193</c:v>
                </c:pt>
                <c:pt idx="838">
                  <c:v>199</c:v>
                </c:pt>
                <c:pt idx="839">
                  <c:v>206</c:v>
                </c:pt>
                <c:pt idx="840">
                  <c:v>205</c:v>
                </c:pt>
                <c:pt idx="841">
                  <c:v>205</c:v>
                </c:pt>
                <c:pt idx="842">
                  <c:v>206</c:v>
                </c:pt>
                <c:pt idx="843">
                  <c:v>202</c:v>
                </c:pt>
                <c:pt idx="844">
                  <c:v>192</c:v>
                </c:pt>
                <c:pt idx="845">
                  <c:v>182</c:v>
                </c:pt>
                <c:pt idx="846">
                  <c:v>181</c:v>
                </c:pt>
                <c:pt idx="847">
                  <c:v>185</c:v>
                </c:pt>
                <c:pt idx="848">
                  <c:v>184</c:v>
                </c:pt>
                <c:pt idx="849">
                  <c:v>185</c:v>
                </c:pt>
                <c:pt idx="850">
                  <c:v>188</c:v>
                </c:pt>
                <c:pt idx="851">
                  <c:v>191</c:v>
                </c:pt>
                <c:pt idx="852">
                  <c:v>188</c:v>
                </c:pt>
                <c:pt idx="853">
                  <c:v>177</c:v>
                </c:pt>
                <c:pt idx="854">
                  <c:v>182</c:v>
                </c:pt>
                <c:pt idx="855">
                  <c:v>185</c:v>
                </c:pt>
                <c:pt idx="856">
                  <c:v>169</c:v>
                </c:pt>
                <c:pt idx="857">
                  <c:v>152</c:v>
                </c:pt>
                <c:pt idx="858">
                  <c:v>135</c:v>
                </c:pt>
                <c:pt idx="859">
                  <c:v>102</c:v>
                </c:pt>
                <c:pt idx="860">
                  <c:v>80</c:v>
                </c:pt>
                <c:pt idx="861">
                  <c:v>73</c:v>
                </c:pt>
                <c:pt idx="862">
                  <c:v>63</c:v>
                </c:pt>
                <c:pt idx="863">
                  <c:v>48</c:v>
                </c:pt>
                <c:pt idx="864">
                  <c:v>43</c:v>
                </c:pt>
                <c:pt idx="865">
                  <c:v>44</c:v>
                </c:pt>
                <c:pt idx="866">
                  <c:v>34</c:v>
                </c:pt>
                <c:pt idx="867">
                  <c:v>15</c:v>
                </c:pt>
                <c:pt idx="868">
                  <c:v>10</c:v>
                </c:pt>
                <c:pt idx="869">
                  <c:v>9</c:v>
                </c:pt>
                <c:pt idx="870">
                  <c:v>9</c:v>
                </c:pt>
                <c:pt idx="871">
                  <c:v>5</c:v>
                </c:pt>
                <c:pt idx="872">
                  <c:v>-2</c:v>
                </c:pt>
                <c:pt idx="873">
                  <c:v>-3</c:v>
                </c:pt>
                <c:pt idx="874">
                  <c:v>-9</c:v>
                </c:pt>
                <c:pt idx="875">
                  <c:v>-18</c:v>
                </c:pt>
                <c:pt idx="876">
                  <c:v>-17</c:v>
                </c:pt>
                <c:pt idx="877">
                  <c:v>-18</c:v>
                </c:pt>
                <c:pt idx="878">
                  <c:v>-12</c:v>
                </c:pt>
                <c:pt idx="879">
                  <c:v>-10</c:v>
                </c:pt>
                <c:pt idx="880">
                  <c:v>-5</c:v>
                </c:pt>
                <c:pt idx="881">
                  <c:v>0</c:v>
                </c:pt>
                <c:pt idx="882">
                  <c:v>2</c:v>
                </c:pt>
                <c:pt idx="883">
                  <c:v>5</c:v>
                </c:pt>
                <c:pt idx="884">
                  <c:v>19</c:v>
                </c:pt>
                <c:pt idx="885">
                  <c:v>36</c:v>
                </c:pt>
                <c:pt idx="886">
                  <c:v>37</c:v>
                </c:pt>
                <c:pt idx="887">
                  <c:v>57</c:v>
                </c:pt>
                <c:pt idx="888">
                  <c:v>76</c:v>
                </c:pt>
                <c:pt idx="889">
                  <c:v>82</c:v>
                </c:pt>
                <c:pt idx="890">
                  <c:v>81</c:v>
                </c:pt>
                <c:pt idx="891">
                  <c:v>79</c:v>
                </c:pt>
                <c:pt idx="892">
                  <c:v>79</c:v>
                </c:pt>
                <c:pt idx="893">
                  <c:v>83</c:v>
                </c:pt>
                <c:pt idx="894">
                  <c:v>84</c:v>
                </c:pt>
                <c:pt idx="895">
                  <c:v>78</c:v>
                </c:pt>
                <c:pt idx="896">
                  <c:v>72</c:v>
                </c:pt>
                <c:pt idx="897">
                  <c:v>78</c:v>
                </c:pt>
                <c:pt idx="898">
                  <c:v>80</c:v>
                </c:pt>
                <c:pt idx="899">
                  <c:v>88</c:v>
                </c:pt>
                <c:pt idx="900">
                  <c:v>101</c:v>
                </c:pt>
                <c:pt idx="901">
                  <c:v>100</c:v>
                </c:pt>
                <c:pt idx="902">
                  <c:v>106</c:v>
                </c:pt>
                <c:pt idx="903">
                  <c:v>108</c:v>
                </c:pt>
                <c:pt idx="904">
                  <c:v>116</c:v>
                </c:pt>
                <c:pt idx="905">
                  <c:v>133</c:v>
                </c:pt>
                <c:pt idx="906">
                  <c:v>137</c:v>
                </c:pt>
                <c:pt idx="907">
                  <c:v>137</c:v>
                </c:pt>
                <c:pt idx="908">
                  <c:v>144</c:v>
                </c:pt>
                <c:pt idx="909">
                  <c:v>159</c:v>
                </c:pt>
                <c:pt idx="910">
                  <c:v>157</c:v>
                </c:pt>
                <c:pt idx="911">
                  <c:v>167</c:v>
                </c:pt>
                <c:pt idx="912">
                  <c:v>182</c:v>
                </c:pt>
                <c:pt idx="913">
                  <c:v>189</c:v>
                </c:pt>
                <c:pt idx="914">
                  <c:v>195</c:v>
                </c:pt>
                <c:pt idx="915">
                  <c:v>198</c:v>
                </c:pt>
                <c:pt idx="916">
                  <c:v>195</c:v>
                </c:pt>
                <c:pt idx="917">
                  <c:v>198</c:v>
                </c:pt>
                <c:pt idx="918">
                  <c:v>202</c:v>
                </c:pt>
                <c:pt idx="919">
                  <c:v>202</c:v>
                </c:pt>
                <c:pt idx="920">
                  <c:v>196</c:v>
                </c:pt>
                <c:pt idx="921">
                  <c:v>191</c:v>
                </c:pt>
                <c:pt idx="922">
                  <c:v>189</c:v>
                </c:pt>
                <c:pt idx="923">
                  <c:v>189</c:v>
                </c:pt>
                <c:pt idx="924">
                  <c:v>188</c:v>
                </c:pt>
                <c:pt idx="925">
                  <c:v>187</c:v>
                </c:pt>
                <c:pt idx="926">
                  <c:v>186</c:v>
                </c:pt>
                <c:pt idx="927">
                  <c:v>182</c:v>
                </c:pt>
                <c:pt idx="928">
                  <c:v>175</c:v>
                </c:pt>
                <c:pt idx="929">
                  <c:v>147</c:v>
                </c:pt>
                <c:pt idx="930">
                  <c:v>103</c:v>
                </c:pt>
                <c:pt idx="931">
                  <c:v>59</c:v>
                </c:pt>
                <c:pt idx="932">
                  <c:v>30</c:v>
                </c:pt>
                <c:pt idx="933">
                  <c:v>21</c:v>
                </c:pt>
                <c:pt idx="934">
                  <c:v>6</c:v>
                </c:pt>
                <c:pt idx="935">
                  <c:v>1</c:v>
                </c:pt>
                <c:pt idx="936">
                  <c:v>0</c:v>
                </c:pt>
                <c:pt idx="937">
                  <c:v>-16</c:v>
                </c:pt>
                <c:pt idx="938">
                  <c:v>-25</c:v>
                </c:pt>
                <c:pt idx="939">
                  <c:v>-18</c:v>
                </c:pt>
                <c:pt idx="940">
                  <c:v>-42</c:v>
                </c:pt>
                <c:pt idx="941">
                  <c:v>-52</c:v>
                </c:pt>
                <c:pt idx="942">
                  <c:v>-33</c:v>
                </c:pt>
                <c:pt idx="943">
                  <c:v>-27</c:v>
                </c:pt>
                <c:pt idx="944">
                  <c:v>-27</c:v>
                </c:pt>
                <c:pt idx="945">
                  <c:v>-17</c:v>
                </c:pt>
                <c:pt idx="946">
                  <c:v>-7</c:v>
                </c:pt>
                <c:pt idx="947">
                  <c:v>-1</c:v>
                </c:pt>
                <c:pt idx="948">
                  <c:v>-2</c:v>
                </c:pt>
                <c:pt idx="949">
                  <c:v>-13</c:v>
                </c:pt>
              </c:numCache>
            </c:numRef>
          </c:val>
          <c:smooth val="0"/>
          <c:extLst>
            <c:ext xmlns:c16="http://schemas.microsoft.com/office/drawing/2014/chart" uri="{C3380CC4-5D6E-409C-BE32-E72D297353CC}">
              <c16:uniqueId val="{00000001-4919-9447-A2E6-DD13CC04338A}"/>
            </c:ext>
          </c:extLst>
        </c:ser>
        <c:dLbls>
          <c:showLegendKey val="0"/>
          <c:showVal val="0"/>
          <c:showCatName val="0"/>
          <c:showSerName val="0"/>
          <c:showPercent val="0"/>
          <c:showBubbleSize val="0"/>
        </c:dLbls>
        <c:smooth val="0"/>
        <c:axId val="2055806752"/>
        <c:axId val="2008479296"/>
      </c:lineChart>
      <c:catAx>
        <c:axId val="20558067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479296"/>
        <c:crosses val="autoZero"/>
        <c:auto val="1"/>
        <c:lblAlgn val="ctr"/>
        <c:lblOffset val="100"/>
        <c:noMultiLvlLbl val="0"/>
      </c:catAx>
      <c:valAx>
        <c:axId val="200847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580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2b3e6693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2b3e6693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2b3e6693c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2b3e6693c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2b3e6693c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2b3e6693c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solidFill>
              </a:rPr>
              <a:t>OK to mention that the ”short-term” sensor is designed to provide immediate measurements that should become inaccurate within days to weeks while the long term sensor can take up to 6 weeks to show fully accurate measurements.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2b3e6693c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2b3e6693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2b3e6693c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2b3e6693c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2b3e6693c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2b3e6693c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asa.gov/mission_pages/station/research/benefits/bone_loss.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268650"/>
            <a:ext cx="8520600" cy="149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dirty="0">
                <a:solidFill>
                  <a:srgbClr val="0C234B"/>
                </a:solidFill>
                <a:latin typeface="Verdana"/>
                <a:ea typeface="Verdana"/>
                <a:cs typeface="Verdana"/>
                <a:sym typeface="Verdana"/>
              </a:rPr>
              <a:t>Multi-Sensory Device for Constant Bone Strain Monitoring in Space</a:t>
            </a:r>
            <a:endParaRPr sz="3400" dirty="0"/>
          </a:p>
        </p:txBody>
      </p:sp>
      <p:sp>
        <p:nvSpPr>
          <p:cNvPr id="55" name="Google Shape;55;p13"/>
          <p:cNvSpPr txBox="1">
            <a:spLocks noGrp="1"/>
          </p:cNvSpPr>
          <p:nvPr>
            <p:ph type="subTitle" idx="1"/>
          </p:nvPr>
        </p:nvSpPr>
        <p:spPr>
          <a:xfrm>
            <a:off x="311700" y="1852150"/>
            <a:ext cx="8520600" cy="954900"/>
          </a:xfrm>
          <a:prstGeom prst="rect">
            <a:avLst/>
          </a:prstGeom>
        </p:spPr>
        <p:txBody>
          <a:bodyPr spcFirstLastPara="1" wrap="square" lIns="91425" tIns="91425" rIns="91425" bIns="91425" anchor="t" anchorCtr="0">
            <a:noAutofit/>
          </a:bodyPr>
          <a:lstStyle/>
          <a:p>
            <a:pPr marL="0" lvl="0" indent="0"/>
            <a:r>
              <a:rPr lang="en-US" sz="1400" dirty="0">
                <a:solidFill>
                  <a:srgbClr val="000000"/>
                </a:solidFill>
              </a:rPr>
              <a:t>Gerardo Figueroa</a:t>
            </a:r>
            <a:r>
              <a:rPr lang="en-US" sz="1400" i="1" baseline="30000" dirty="0">
                <a:solidFill>
                  <a:schemeClr val="tx1"/>
                </a:solidFill>
              </a:rPr>
              <a:t> 1</a:t>
            </a:r>
            <a:r>
              <a:rPr lang="en-US" sz="1400" dirty="0">
                <a:solidFill>
                  <a:srgbClr val="000000"/>
                </a:solidFill>
              </a:rPr>
              <a:t>, Efren Barron</a:t>
            </a:r>
            <a:r>
              <a:rPr lang="en-US" sz="1400" i="1" baseline="30000" dirty="0">
                <a:solidFill>
                  <a:schemeClr val="tx1"/>
                </a:solidFill>
              </a:rPr>
              <a:t> 2</a:t>
            </a:r>
            <a:r>
              <a:rPr lang="en-US" sz="1400" dirty="0">
                <a:solidFill>
                  <a:srgbClr val="000000"/>
                </a:solidFill>
              </a:rPr>
              <a:t>, David Gonzalez</a:t>
            </a:r>
            <a:r>
              <a:rPr lang="en-US" sz="1400" i="1" baseline="30000" dirty="0">
                <a:solidFill>
                  <a:schemeClr val="tx1"/>
                </a:solidFill>
              </a:rPr>
              <a:t> 2</a:t>
            </a:r>
            <a:r>
              <a:rPr lang="en-US" sz="1400" dirty="0">
                <a:solidFill>
                  <a:srgbClr val="000000"/>
                </a:solidFill>
              </a:rPr>
              <a:t>, John </a:t>
            </a:r>
            <a:r>
              <a:rPr lang="en-US" sz="1400" dirty="0" err="1">
                <a:solidFill>
                  <a:srgbClr val="000000"/>
                </a:solidFill>
              </a:rPr>
              <a:t>Szivek</a:t>
            </a:r>
            <a:r>
              <a:rPr lang="en-US" sz="1400" i="1" baseline="30000" dirty="0">
                <a:solidFill>
                  <a:schemeClr val="tx1"/>
                </a:solidFill>
              </a:rPr>
              <a:t> 2</a:t>
            </a:r>
            <a:r>
              <a:rPr lang="en-US" sz="1400" dirty="0">
                <a:solidFill>
                  <a:srgbClr val="000000"/>
                </a:solidFill>
              </a:rPr>
              <a:t>, David Margolis</a:t>
            </a:r>
            <a:r>
              <a:rPr lang="en-US" sz="1400" i="1" baseline="30000" dirty="0">
                <a:solidFill>
                  <a:schemeClr val="tx1"/>
                </a:solidFill>
              </a:rPr>
              <a:t> </a:t>
            </a:r>
            <a:r>
              <a:rPr lang="en-US" sz="1400" i="1" baseline="30000" dirty="0">
                <a:solidFill>
                  <a:schemeClr val="tx1"/>
                </a:solidFill>
                <a:latin typeface="+mn-lt"/>
              </a:rPr>
              <a:t>2</a:t>
            </a:r>
            <a:r>
              <a:rPr lang="en-US" sz="1400" dirty="0">
                <a:solidFill>
                  <a:srgbClr val="000000"/>
                </a:solidFill>
              </a:rPr>
              <a:t> </a:t>
            </a:r>
          </a:p>
          <a:p>
            <a:pPr marL="0" lvl="0" indent="0"/>
            <a:r>
              <a:rPr lang="en-US" sz="1400" baseline="30000" dirty="0">
                <a:solidFill>
                  <a:schemeClr val="tx1"/>
                </a:solidFill>
              </a:rPr>
              <a:t>1 </a:t>
            </a:r>
            <a:r>
              <a:rPr lang="en-US" sz="1400" dirty="0">
                <a:solidFill>
                  <a:srgbClr val="000000"/>
                </a:solidFill>
              </a:rPr>
              <a:t>Department of Biomedical Engineering, The University of Arizona, Tucson, Az</a:t>
            </a:r>
          </a:p>
          <a:p>
            <a:pPr marL="0" lvl="0" indent="0"/>
            <a:r>
              <a:rPr lang="en-US" sz="1400" i="1" baseline="30000" dirty="0">
                <a:solidFill>
                  <a:schemeClr val="tx1"/>
                </a:solidFill>
              </a:rPr>
              <a:t>2 </a:t>
            </a:r>
            <a:r>
              <a:rPr lang="en-US" sz="1400" dirty="0">
                <a:solidFill>
                  <a:srgbClr val="000000"/>
                </a:solidFill>
              </a:rPr>
              <a:t>Department of </a:t>
            </a:r>
            <a:r>
              <a:rPr lang="en-US" sz="1400" dirty="0" err="1">
                <a:solidFill>
                  <a:srgbClr val="000000"/>
                </a:solidFill>
              </a:rPr>
              <a:t>Orthopaedic</a:t>
            </a:r>
            <a:r>
              <a:rPr lang="en-US" sz="1400" dirty="0">
                <a:solidFill>
                  <a:srgbClr val="000000"/>
                </a:solidFill>
              </a:rPr>
              <a:t> Surgery, The University of Arizona, Tucson, Az</a:t>
            </a:r>
            <a:endParaRPr sz="1400" dirty="0">
              <a:solidFill>
                <a:srgbClr val="000000"/>
              </a:solidFill>
            </a:endParaRPr>
          </a:p>
        </p:txBody>
      </p:sp>
      <p:pic>
        <p:nvPicPr>
          <p:cNvPr id="56" name="Google Shape;56;p13"/>
          <p:cNvPicPr preferRelativeResize="0"/>
          <p:nvPr/>
        </p:nvPicPr>
        <p:blipFill>
          <a:blip r:embed="rId3">
            <a:alphaModFix/>
          </a:blip>
          <a:stretch>
            <a:fillRect/>
          </a:stretch>
        </p:blipFill>
        <p:spPr>
          <a:xfrm>
            <a:off x="104450" y="3782475"/>
            <a:ext cx="1022625" cy="1246925"/>
          </a:xfrm>
          <a:prstGeom prst="rect">
            <a:avLst/>
          </a:prstGeom>
          <a:noFill/>
          <a:ln>
            <a:noFill/>
          </a:ln>
        </p:spPr>
      </p:pic>
      <p:pic>
        <p:nvPicPr>
          <p:cNvPr id="57" name="Google Shape;57;p13"/>
          <p:cNvPicPr preferRelativeResize="0"/>
          <p:nvPr/>
        </p:nvPicPr>
        <p:blipFill>
          <a:blip r:embed="rId4">
            <a:alphaModFix/>
          </a:blip>
          <a:stretch>
            <a:fillRect/>
          </a:stretch>
        </p:blipFill>
        <p:spPr>
          <a:xfrm>
            <a:off x="3876200" y="3702413"/>
            <a:ext cx="1391591" cy="1297100"/>
          </a:xfrm>
          <a:prstGeom prst="rect">
            <a:avLst/>
          </a:prstGeom>
          <a:noFill/>
          <a:ln>
            <a:noFill/>
          </a:ln>
        </p:spPr>
      </p:pic>
      <p:pic>
        <p:nvPicPr>
          <p:cNvPr id="58" name="Google Shape;58;p13"/>
          <p:cNvPicPr preferRelativeResize="0"/>
          <p:nvPr/>
        </p:nvPicPr>
        <p:blipFill>
          <a:blip r:embed="rId5">
            <a:alphaModFix/>
          </a:blip>
          <a:stretch>
            <a:fillRect/>
          </a:stretch>
        </p:blipFill>
        <p:spPr>
          <a:xfrm>
            <a:off x="7360375" y="3842300"/>
            <a:ext cx="1700150" cy="1187100"/>
          </a:xfrm>
          <a:prstGeom prst="rect">
            <a:avLst/>
          </a:prstGeom>
          <a:noFill/>
          <a:ln>
            <a:noFill/>
          </a:ln>
        </p:spPr>
      </p:pic>
      <p:sp>
        <p:nvSpPr>
          <p:cNvPr id="59" name="Google Shape;59;p13"/>
          <p:cNvSpPr txBox="1"/>
          <p:nvPr/>
        </p:nvSpPr>
        <p:spPr>
          <a:xfrm>
            <a:off x="3152700" y="2727750"/>
            <a:ext cx="2838600" cy="8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NASA Space Grant Symposium </a:t>
            </a:r>
            <a:endParaRPr/>
          </a:p>
          <a:p>
            <a:pPr marL="0" lvl="0" indent="0" algn="ctr" rtl="0">
              <a:spcBef>
                <a:spcPts val="0"/>
              </a:spcBef>
              <a:spcAft>
                <a:spcPts val="0"/>
              </a:spcAft>
              <a:buNone/>
            </a:pPr>
            <a:r>
              <a:rPr lang="en"/>
              <a:t>Tucson, Az</a:t>
            </a:r>
            <a:endParaRPr/>
          </a:p>
          <a:p>
            <a:pPr marL="0" lvl="0" indent="0" algn="ctr" rtl="0">
              <a:spcBef>
                <a:spcPts val="0"/>
              </a:spcBef>
              <a:spcAft>
                <a:spcPts val="0"/>
              </a:spcAft>
              <a:buNone/>
            </a:pPr>
            <a:r>
              <a:rPr lang="en"/>
              <a:t>April 17, 2020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sp>
        <p:nvSpPr>
          <p:cNvPr id="65" name="Google Shape;65;p14"/>
          <p:cNvSpPr txBox="1">
            <a:spLocks noGrp="1"/>
          </p:cNvSpPr>
          <p:nvPr>
            <p:ph type="body" idx="1"/>
          </p:nvPr>
        </p:nvSpPr>
        <p:spPr>
          <a:xfrm>
            <a:off x="311700" y="1152474"/>
            <a:ext cx="4434036" cy="3670241"/>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solidFill>
                  <a:schemeClr val="tx1"/>
                </a:solidFill>
              </a:rPr>
              <a:t>Bone strain is a key regulator of maintaining bone mass and bone healing. </a:t>
            </a:r>
          </a:p>
          <a:p>
            <a:pPr marL="285750" indent="-285750">
              <a:spcAft>
                <a:spcPts val="1600"/>
              </a:spcAft>
            </a:pPr>
            <a:r>
              <a:rPr lang="en-US" sz="1600" dirty="0">
                <a:solidFill>
                  <a:schemeClr val="tx1"/>
                </a:solidFill>
              </a:rPr>
              <a:t>In a microgravity environment, loss of bone mass occurs at different rates in different astronauts causing bone to become porous, similar to that noted in osteoporosis patients.</a:t>
            </a:r>
          </a:p>
          <a:p>
            <a:pPr marL="285750" indent="-285750">
              <a:spcAft>
                <a:spcPts val="1600"/>
              </a:spcAft>
            </a:pPr>
            <a:r>
              <a:rPr lang="en-US" sz="1600" dirty="0">
                <a:solidFill>
                  <a:schemeClr val="tx1"/>
                </a:solidFill>
              </a:rPr>
              <a:t>Previous studies show that calcium phosphate ceramic (CPC) coatings in strain gauges allow for long-term in vivo bone strain measurements.</a:t>
            </a:r>
          </a:p>
          <a:p>
            <a:pPr marL="285750" indent="-285750">
              <a:spcAft>
                <a:spcPts val="1600"/>
              </a:spcAft>
            </a:pPr>
            <a:endParaRPr dirty="0"/>
          </a:p>
        </p:txBody>
      </p:sp>
      <p:pic>
        <p:nvPicPr>
          <p:cNvPr id="11" name="Picture 10" descr="A picture containing food&#10;&#10;Description automatically generated">
            <a:extLst>
              <a:ext uri="{FF2B5EF4-FFF2-40B4-BE49-F238E27FC236}">
                <a16:creationId xmlns:a16="http://schemas.microsoft.com/office/drawing/2014/main" id="{980F1F3B-117D-584A-AFE3-F4BEF61020A3}"/>
              </a:ext>
            </a:extLst>
          </p:cNvPr>
          <p:cNvPicPr>
            <a:picLocks noChangeAspect="1"/>
          </p:cNvPicPr>
          <p:nvPr/>
        </p:nvPicPr>
        <p:blipFill>
          <a:blip r:embed="rId3"/>
          <a:stretch>
            <a:fillRect/>
          </a:stretch>
        </p:blipFill>
        <p:spPr>
          <a:xfrm>
            <a:off x="5769236" y="1709928"/>
            <a:ext cx="2710246" cy="17236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Goal</a:t>
            </a:r>
            <a:endParaRPr dirty="0"/>
          </a:p>
        </p:txBody>
      </p:sp>
      <p:sp>
        <p:nvSpPr>
          <p:cNvPr id="71" name="Google Shape;71;p15"/>
          <p:cNvSpPr txBox="1">
            <a:spLocks noGrp="1"/>
          </p:cNvSpPr>
          <p:nvPr>
            <p:ph type="body" idx="1"/>
          </p:nvPr>
        </p:nvSpPr>
        <p:spPr>
          <a:xfrm>
            <a:off x="311700" y="1152474"/>
            <a:ext cx="8520600" cy="2905719"/>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rPr>
              <a:t>An accurate  method of obtaining </a:t>
            </a:r>
            <a:r>
              <a:rPr lang="en-US" i="1" dirty="0">
                <a:solidFill>
                  <a:schemeClr val="tx1"/>
                </a:solidFill>
              </a:rPr>
              <a:t>in vivo </a:t>
            </a:r>
            <a:r>
              <a:rPr lang="en-US" dirty="0">
                <a:solidFill>
                  <a:schemeClr val="tx1"/>
                </a:solidFill>
              </a:rPr>
              <a:t>strain/load measurements is needed to better understand the relationship between bone strain and microgravity to allow astronauts to monitor and adjust their exercise patterns so they can prevent bone loss on long flights. </a:t>
            </a:r>
          </a:p>
          <a:p>
            <a:pPr marL="285750" indent="-285750">
              <a:spcAft>
                <a:spcPts val="1600"/>
              </a:spcAft>
            </a:pPr>
            <a:r>
              <a:rPr lang="en-US" dirty="0">
                <a:solidFill>
                  <a:schemeClr val="tx1"/>
                </a:solidFill>
              </a:rPr>
              <a:t> Create an easily utilized device that will allow instant and long-term bone strain/load measurements from the bones of astronauts in microgravity environments for extended periods. </a:t>
            </a:r>
          </a:p>
          <a:p>
            <a:pPr marL="285750" indent="-285750">
              <a:spcAft>
                <a:spcPts val="1600"/>
              </a:spcAft>
            </a:pPr>
            <a:endParaRPr lang="en-US" dirty="0">
              <a:solidFill>
                <a:schemeClr val="tx1"/>
              </a:solidFill>
            </a:endParaRPr>
          </a:p>
          <a:p>
            <a:pPr marL="0" lvl="0" indent="0" algn="l" rtl="0">
              <a:spcBef>
                <a:spcPts val="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6196317" cy="572700"/>
          </a:xfrm>
          <a:prstGeom prst="rect">
            <a:avLst/>
          </a:prstGeom>
        </p:spPr>
        <p:txBody>
          <a:bodyPr spcFirstLastPara="1" wrap="square" lIns="91425" tIns="91425" rIns="91425" bIns="91425" anchor="t" anchorCtr="0">
            <a:noAutofit/>
          </a:bodyPr>
          <a:lstStyle/>
          <a:p>
            <a:pPr lvl="0" rtl="0">
              <a:spcBef>
                <a:spcPts val="0"/>
              </a:spcBef>
              <a:spcAft>
                <a:spcPts val="0"/>
              </a:spcAft>
            </a:pPr>
            <a:r>
              <a:rPr lang="en" dirty="0"/>
              <a:t>Methods</a:t>
            </a:r>
            <a:endParaRPr dirty="0"/>
          </a:p>
        </p:txBody>
      </p:sp>
      <p:sp>
        <p:nvSpPr>
          <p:cNvPr id="77" name="Google Shape;77;p16"/>
          <p:cNvSpPr txBox="1">
            <a:spLocks noGrp="1"/>
          </p:cNvSpPr>
          <p:nvPr>
            <p:ph type="body" idx="1"/>
          </p:nvPr>
        </p:nvSpPr>
        <p:spPr>
          <a:xfrm>
            <a:off x="311700" y="1152475"/>
            <a:ext cx="4461468" cy="3546000"/>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rPr>
              <a:t>An implantable device with short-term &amp; long-term strain sensors was surgically implanted on a rat femur. </a:t>
            </a:r>
          </a:p>
          <a:p>
            <a:pPr marL="0" indent="0">
              <a:spcAft>
                <a:spcPts val="1600"/>
              </a:spcAft>
              <a:buNone/>
            </a:pPr>
            <a:endParaRPr lang="en-US" dirty="0">
              <a:solidFill>
                <a:schemeClr val="tx1"/>
              </a:solidFill>
            </a:endParaRPr>
          </a:p>
          <a:p>
            <a:pPr marL="285750" indent="-285750">
              <a:spcAft>
                <a:spcPts val="1600"/>
              </a:spcAft>
            </a:pPr>
            <a:r>
              <a:rPr lang="en-US" dirty="0">
                <a:solidFill>
                  <a:schemeClr val="tx1"/>
                </a:solidFill>
              </a:rPr>
              <a:t>Rat was placed on a treadmill at normal gait pace to represent average daily strain.   </a:t>
            </a:r>
            <a:endParaRPr dirty="0">
              <a:solidFill>
                <a:schemeClr val="tx1"/>
              </a:solidFill>
            </a:endParaRPr>
          </a:p>
        </p:txBody>
      </p:sp>
      <p:pic>
        <p:nvPicPr>
          <p:cNvPr id="5" name="Picture 4" descr="A picture containing food, table, sandwich, eating&#10;&#10;Description automatically generated">
            <a:extLst>
              <a:ext uri="{FF2B5EF4-FFF2-40B4-BE49-F238E27FC236}">
                <a16:creationId xmlns:a16="http://schemas.microsoft.com/office/drawing/2014/main" id="{5E702226-9188-B548-9ED6-02C7649B26D5}"/>
              </a:ext>
            </a:extLst>
          </p:cNvPr>
          <p:cNvPicPr>
            <a:picLocks noChangeAspect="1"/>
          </p:cNvPicPr>
          <p:nvPr/>
        </p:nvPicPr>
        <p:blipFill>
          <a:blip r:embed="rId3"/>
          <a:stretch>
            <a:fillRect/>
          </a:stretch>
        </p:blipFill>
        <p:spPr>
          <a:xfrm rot="5400000">
            <a:off x="6763040" y="856215"/>
            <a:ext cx="2364868" cy="1773651"/>
          </a:xfrm>
          <a:prstGeom prst="rect">
            <a:avLst/>
          </a:prstGeom>
        </p:spPr>
      </p:pic>
      <p:pic>
        <p:nvPicPr>
          <p:cNvPr id="7" name="Picture 6" descr="A cat looking at a bird&#10;&#10;Description automatically generated">
            <a:extLst>
              <a:ext uri="{FF2B5EF4-FFF2-40B4-BE49-F238E27FC236}">
                <a16:creationId xmlns:a16="http://schemas.microsoft.com/office/drawing/2014/main" id="{70ACFA94-B844-424D-B206-4BF7E2A8FBD7}"/>
              </a:ext>
            </a:extLst>
          </p:cNvPr>
          <p:cNvPicPr>
            <a:picLocks noChangeAspect="1"/>
          </p:cNvPicPr>
          <p:nvPr/>
        </p:nvPicPr>
        <p:blipFill>
          <a:blip r:embed="rId4"/>
          <a:stretch>
            <a:fillRect/>
          </a:stretch>
        </p:blipFill>
        <p:spPr>
          <a:xfrm>
            <a:off x="5316574" y="3076641"/>
            <a:ext cx="2628900" cy="1714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Results</a:t>
            </a:r>
            <a:endParaRPr dirty="0"/>
          </a:p>
        </p:txBody>
      </p:sp>
      <p:sp>
        <p:nvSpPr>
          <p:cNvPr id="83" name="Google Shape;83;p17"/>
          <p:cNvSpPr txBox="1">
            <a:spLocks noGrp="1"/>
          </p:cNvSpPr>
          <p:nvPr>
            <p:ph type="body" idx="1"/>
          </p:nvPr>
        </p:nvSpPr>
        <p:spPr>
          <a:xfrm>
            <a:off x="311699" y="1152475"/>
            <a:ext cx="4972901" cy="3416400"/>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rPr>
              <a:t>Post-implantation peak strains were 404με in short-term gauges and 301με in long-term gauges. </a:t>
            </a:r>
          </a:p>
          <a:p>
            <a:pPr marL="285750" indent="-285750">
              <a:spcAft>
                <a:spcPts val="1600"/>
              </a:spcAft>
            </a:pPr>
            <a:endParaRPr lang="en-US" dirty="0">
              <a:solidFill>
                <a:schemeClr val="tx1"/>
              </a:solidFill>
            </a:endParaRPr>
          </a:p>
          <a:p>
            <a:pPr marL="285750" indent="-285750">
              <a:spcAft>
                <a:spcPts val="1600"/>
              </a:spcAft>
            </a:pPr>
            <a:r>
              <a:rPr lang="en-US" dirty="0">
                <a:solidFill>
                  <a:schemeClr val="tx1"/>
                </a:solidFill>
              </a:rPr>
              <a:t>3 days post-implantation peak strains were 286με in short-term gauges and 297με in long-term gauges.</a:t>
            </a:r>
          </a:p>
        </p:txBody>
      </p:sp>
      <p:graphicFrame>
        <p:nvGraphicFramePr>
          <p:cNvPr id="7" name="Chart 6">
            <a:extLst>
              <a:ext uri="{FF2B5EF4-FFF2-40B4-BE49-F238E27FC236}">
                <a16:creationId xmlns:a16="http://schemas.microsoft.com/office/drawing/2014/main" id="{EC8984E1-3984-E84C-8141-2B6ED7F27D92}"/>
              </a:ext>
            </a:extLst>
          </p:cNvPr>
          <p:cNvGraphicFramePr>
            <a:graphicFrameLocks/>
          </p:cNvGraphicFramePr>
          <p:nvPr>
            <p:extLst>
              <p:ext uri="{D42A27DB-BD31-4B8C-83A1-F6EECF244321}">
                <p14:modId xmlns:p14="http://schemas.microsoft.com/office/powerpoint/2010/main" val="2222531841"/>
              </p:ext>
            </p:extLst>
          </p:nvPr>
        </p:nvGraphicFramePr>
        <p:xfrm>
          <a:off x="5566388" y="573865"/>
          <a:ext cx="3218158" cy="1832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761DDA6-9F45-9243-869B-EE31864F8958}"/>
              </a:ext>
            </a:extLst>
          </p:cNvPr>
          <p:cNvGraphicFramePr>
            <a:graphicFrameLocks/>
          </p:cNvGraphicFramePr>
          <p:nvPr>
            <p:extLst>
              <p:ext uri="{D42A27DB-BD31-4B8C-83A1-F6EECF244321}">
                <p14:modId xmlns:p14="http://schemas.microsoft.com/office/powerpoint/2010/main" val="176944526"/>
              </p:ext>
            </p:extLst>
          </p:nvPr>
        </p:nvGraphicFramePr>
        <p:xfrm>
          <a:off x="5566388" y="2737241"/>
          <a:ext cx="3218158" cy="183163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 and Future Work </a:t>
            </a:r>
            <a:endParaRPr dirty="0"/>
          </a:p>
        </p:txBody>
      </p:sp>
      <p:sp>
        <p:nvSpPr>
          <p:cNvPr id="89" name="Google Shape;89;p18"/>
          <p:cNvSpPr txBox="1">
            <a:spLocks noGrp="1"/>
          </p:cNvSpPr>
          <p:nvPr>
            <p:ph type="body" idx="1"/>
          </p:nvPr>
        </p:nvSpPr>
        <p:spPr>
          <a:xfrm>
            <a:off x="311699" y="1017725"/>
            <a:ext cx="6996328" cy="3889322"/>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rPr>
              <a:t>Instant strain measurements were recorded immediately post-operatively from both sensors.</a:t>
            </a:r>
          </a:p>
          <a:p>
            <a:pPr marL="285750" indent="-285750">
              <a:spcAft>
                <a:spcPts val="1600"/>
              </a:spcAft>
            </a:pPr>
            <a:endParaRPr lang="en-US" dirty="0">
              <a:solidFill>
                <a:schemeClr val="tx1"/>
              </a:solidFill>
            </a:endParaRPr>
          </a:p>
          <a:p>
            <a:pPr marL="285750" indent="-285750">
              <a:spcAft>
                <a:spcPts val="1600"/>
              </a:spcAft>
            </a:pPr>
            <a:r>
              <a:rPr lang="en-US" dirty="0">
                <a:solidFill>
                  <a:schemeClr val="tx1"/>
                </a:solidFill>
              </a:rPr>
              <a:t>Short-term sensors showed decreased peak strains 3days post-operatively. </a:t>
            </a:r>
          </a:p>
          <a:p>
            <a:pPr marL="285750" indent="-285750">
              <a:spcAft>
                <a:spcPts val="1600"/>
              </a:spcAft>
            </a:pPr>
            <a:endParaRPr lang="en-US" dirty="0">
              <a:solidFill>
                <a:schemeClr val="tx1"/>
              </a:solidFill>
            </a:endParaRPr>
          </a:p>
          <a:p>
            <a:pPr marL="285750" indent="-285750">
              <a:spcAft>
                <a:spcPts val="1600"/>
              </a:spcAft>
            </a:pPr>
            <a:r>
              <a:rPr lang="en-US" dirty="0">
                <a:solidFill>
                  <a:schemeClr val="tx1"/>
                </a:solidFill>
              </a:rPr>
              <a:t>Further </a:t>
            </a:r>
            <a:r>
              <a:rPr lang="en-US" i="1" dirty="0">
                <a:solidFill>
                  <a:schemeClr val="tx1"/>
                </a:solidFill>
              </a:rPr>
              <a:t>in vivo</a:t>
            </a:r>
            <a:r>
              <a:rPr lang="en-US" dirty="0">
                <a:solidFill>
                  <a:schemeClr val="tx1"/>
                </a:solidFill>
              </a:rPr>
              <a:t> testing is currently postponed due to COVID-19 pandemic, but 6 weeks of measurements are needed to assess long-term function.</a:t>
            </a:r>
          </a:p>
        </p:txBody>
      </p:sp>
      <p:pic>
        <p:nvPicPr>
          <p:cNvPr id="4" name="Picture 3" descr="A picture containing indoor, sitting, black, food&#10;&#10;Description automatically generated">
            <a:extLst>
              <a:ext uri="{FF2B5EF4-FFF2-40B4-BE49-F238E27FC236}">
                <a16:creationId xmlns:a16="http://schemas.microsoft.com/office/drawing/2014/main" id="{4DC9E2FE-F983-B348-9EAC-430EFC8F1D06}"/>
              </a:ext>
            </a:extLst>
          </p:cNvPr>
          <p:cNvPicPr>
            <a:picLocks noChangeAspect="1"/>
          </p:cNvPicPr>
          <p:nvPr/>
        </p:nvPicPr>
        <p:blipFill>
          <a:blip r:embed="rId3"/>
          <a:stretch>
            <a:fillRect/>
          </a:stretch>
        </p:blipFill>
        <p:spPr>
          <a:xfrm>
            <a:off x="7308027" y="1017725"/>
            <a:ext cx="1524273" cy="29627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rtl="0">
              <a:spcBef>
                <a:spcPts val="0"/>
              </a:spcBef>
              <a:spcAft>
                <a:spcPts val="0"/>
              </a:spcAft>
            </a:pPr>
            <a:r>
              <a:rPr lang="en" dirty="0"/>
              <a:t>References</a:t>
            </a:r>
            <a:endParaRPr dirty="0"/>
          </a:p>
        </p:txBody>
      </p:sp>
      <p:sp>
        <p:nvSpPr>
          <p:cNvPr id="95" name="Google Shape;95;p19"/>
          <p:cNvSpPr txBox="1">
            <a:spLocks noGrp="1"/>
          </p:cNvSpPr>
          <p:nvPr>
            <p:ph type="body" idx="1"/>
          </p:nvPr>
        </p:nvSpPr>
        <p:spPr>
          <a:xfrm>
            <a:off x="311700" y="1017724"/>
            <a:ext cx="8520600" cy="3929179"/>
          </a:xfrm>
          <a:prstGeom prst="rect">
            <a:avLst/>
          </a:prstGeom>
        </p:spPr>
        <p:txBody>
          <a:bodyPr spcFirstLastPara="1" wrap="square" lIns="91440" tIns="91425" rIns="91425" bIns="91425" anchor="t" anchorCtr="0">
            <a:noAutofit/>
          </a:bodyPr>
          <a:lstStyle/>
          <a:p>
            <a:pPr marL="0" indent="-457200">
              <a:lnSpc>
                <a:spcPct val="100000"/>
              </a:lnSpc>
              <a:spcAft>
                <a:spcPts val="1600"/>
              </a:spcAft>
              <a:buNone/>
            </a:pPr>
            <a:r>
              <a:rPr lang="en-US" sz="1000" dirty="0">
                <a:solidFill>
                  <a:schemeClr val="tx1"/>
                </a:solidFill>
              </a:rPr>
              <a:t>1. </a:t>
            </a:r>
            <a:r>
              <a:rPr lang="en-US" sz="1000" dirty="0" err="1">
                <a:solidFill>
                  <a:schemeClr val="tx1"/>
                </a:solidFill>
              </a:rPr>
              <a:t>Szivek</a:t>
            </a:r>
            <a:r>
              <a:rPr lang="en-US" sz="1000" dirty="0">
                <a:solidFill>
                  <a:schemeClr val="tx1"/>
                </a:solidFill>
              </a:rPr>
              <a:t>, J. A., Anderson, P. L., Wilson, D. L., &amp; Young, D. W. D. (1995). Technical note: Development of a model for study of in vivo bone strains in normal and microgravity environments. </a:t>
            </a:r>
            <a:r>
              <a:rPr lang="en-US" sz="1000" i="1" dirty="0">
                <a:solidFill>
                  <a:schemeClr val="tx1"/>
                </a:solidFill>
              </a:rPr>
              <a:t>Journal of Applied Biomaterials</a:t>
            </a:r>
            <a:r>
              <a:rPr lang="en-US" sz="1000" dirty="0">
                <a:solidFill>
                  <a:schemeClr val="tx1"/>
                </a:solidFill>
              </a:rPr>
              <a:t>, </a:t>
            </a:r>
            <a:r>
              <a:rPr lang="en-US" sz="1000" i="1" dirty="0">
                <a:solidFill>
                  <a:schemeClr val="tx1"/>
                </a:solidFill>
              </a:rPr>
              <a:t>6</a:t>
            </a:r>
            <a:r>
              <a:rPr lang="en-US" sz="1000" dirty="0">
                <a:solidFill>
                  <a:schemeClr val="tx1"/>
                </a:solidFill>
              </a:rPr>
              <a:t>(3), 203–208. </a:t>
            </a:r>
            <a:r>
              <a:rPr lang="en-US" sz="1000" dirty="0" err="1">
                <a:solidFill>
                  <a:schemeClr val="tx1"/>
                </a:solidFill>
              </a:rPr>
              <a:t>doi</a:t>
            </a:r>
            <a:r>
              <a:rPr lang="en-US" sz="1000" dirty="0">
                <a:solidFill>
                  <a:schemeClr val="tx1"/>
                </a:solidFill>
              </a:rPr>
              <a:t>: 10.1002/jab.770060310</a:t>
            </a:r>
          </a:p>
          <a:p>
            <a:pPr marL="0" lvl="0" indent="-457200">
              <a:spcAft>
                <a:spcPts val="1600"/>
              </a:spcAft>
              <a:buNone/>
            </a:pPr>
            <a:r>
              <a:rPr lang="en-US" sz="1000" dirty="0">
                <a:solidFill>
                  <a:schemeClr val="tx1"/>
                </a:solidFill>
              </a:rPr>
              <a:t>2. </a:t>
            </a:r>
            <a:r>
              <a:rPr lang="en-US" sz="1000" dirty="0" err="1">
                <a:solidFill>
                  <a:schemeClr val="tx1"/>
                </a:solidFill>
              </a:rPr>
              <a:t>Rabkin</a:t>
            </a:r>
            <a:r>
              <a:rPr lang="en-US" sz="1000" dirty="0">
                <a:solidFill>
                  <a:schemeClr val="tx1"/>
                </a:solidFill>
              </a:rPr>
              <a:t>, B., </a:t>
            </a:r>
            <a:r>
              <a:rPr lang="en-US" sz="1000" dirty="0" err="1">
                <a:solidFill>
                  <a:schemeClr val="tx1"/>
                </a:solidFill>
              </a:rPr>
              <a:t>Szivek</a:t>
            </a:r>
            <a:r>
              <a:rPr lang="en-US" sz="1000" dirty="0">
                <a:solidFill>
                  <a:schemeClr val="tx1"/>
                </a:solidFill>
              </a:rPr>
              <a:t>, J., </a:t>
            </a:r>
            <a:r>
              <a:rPr lang="en-US" sz="1000" dirty="0" err="1">
                <a:solidFill>
                  <a:schemeClr val="tx1"/>
                </a:solidFill>
              </a:rPr>
              <a:t>Schonfeld</a:t>
            </a:r>
            <a:r>
              <a:rPr lang="en-US" sz="1000" dirty="0">
                <a:solidFill>
                  <a:schemeClr val="tx1"/>
                </a:solidFill>
              </a:rPr>
              <a:t>, J., &amp; Halloran, B. (2001). Long‐term measurement of bone strain in vivo : The rat tibia. </a:t>
            </a:r>
            <a:r>
              <a:rPr lang="en-US" sz="1000" i="1" dirty="0">
                <a:solidFill>
                  <a:schemeClr val="tx1"/>
                </a:solidFill>
              </a:rPr>
              <a:t>Journal of Biomedical Materials Research,</a:t>
            </a:r>
            <a:r>
              <a:rPr lang="en-US" sz="1000" dirty="0">
                <a:solidFill>
                  <a:schemeClr val="tx1"/>
                </a:solidFill>
              </a:rPr>
              <a:t> </a:t>
            </a:r>
            <a:r>
              <a:rPr lang="en-US" sz="1000" i="1" dirty="0">
                <a:solidFill>
                  <a:schemeClr val="tx1"/>
                </a:solidFill>
              </a:rPr>
              <a:t>58</a:t>
            </a:r>
            <a:r>
              <a:rPr lang="en-US" sz="1000" dirty="0">
                <a:solidFill>
                  <a:schemeClr val="tx1"/>
                </a:solidFill>
              </a:rPr>
              <a:t>(3), 277-281.</a:t>
            </a:r>
          </a:p>
          <a:p>
            <a:pPr marL="0" indent="-457200">
              <a:spcAft>
                <a:spcPts val="1600"/>
              </a:spcAft>
              <a:buNone/>
            </a:pPr>
            <a:r>
              <a:rPr lang="en-US" sz="1000" dirty="0">
                <a:solidFill>
                  <a:schemeClr val="tx1"/>
                </a:solidFill>
              </a:rPr>
              <a:t>3. Dunbar, B. (2015, May 27). Preventing Bone Loss in Space Flight with Prophylactic Use of Bisphosphonate: Health Promotion of the Elderly by Space Medicine Technologies. Retrieved from </a:t>
            </a:r>
            <a:r>
              <a:rPr lang="en-US" sz="1000" dirty="0">
                <a:solidFill>
                  <a:schemeClr val="tx1"/>
                </a:solidFill>
                <a:hlinkClick r:id="rId3"/>
              </a:rPr>
              <a:t>https://www.nasa.gov/mission_pages/station/research/benefits/bone_loss.html</a:t>
            </a:r>
            <a:endParaRPr lang="en-US" sz="1000" dirty="0">
              <a:solidFill>
                <a:schemeClr val="tx1"/>
              </a:solidFill>
            </a:endParaRPr>
          </a:p>
          <a:p>
            <a:pPr marL="0" indent="-457200">
              <a:spcAft>
                <a:spcPts val="1600"/>
              </a:spcAft>
              <a:buNone/>
            </a:pPr>
            <a:r>
              <a:rPr lang="en-US" sz="1000" dirty="0">
                <a:solidFill>
                  <a:schemeClr val="tx1"/>
                </a:solidFill>
              </a:rPr>
              <a:t>4.</a:t>
            </a:r>
            <a:r>
              <a:rPr lang="en-US" sz="1000" dirty="0"/>
              <a:t> </a:t>
            </a:r>
            <a:r>
              <a:rPr lang="en-US" sz="1000" dirty="0">
                <a:solidFill>
                  <a:schemeClr val="tx1"/>
                </a:solidFill>
              </a:rPr>
              <a:t>Fan, S. (2013, November 16). Adult Neurogenesis. Retrieved from https://</a:t>
            </a:r>
            <a:r>
              <a:rPr lang="en-US" sz="1000" dirty="0" err="1">
                <a:solidFill>
                  <a:schemeClr val="tx1"/>
                </a:solidFill>
              </a:rPr>
              <a:t>neurorexia.wordpress.com</a:t>
            </a:r>
            <a:r>
              <a:rPr lang="en-US" sz="1000" dirty="0">
                <a:solidFill>
                  <a:schemeClr val="tx1"/>
                </a:solidFill>
              </a:rPr>
              <a:t>/category/adult-neurogenesis-2/</a:t>
            </a:r>
          </a:p>
          <a:p>
            <a:pPr marL="0" indent="-457200">
              <a:spcAft>
                <a:spcPts val="1600"/>
              </a:spcAft>
              <a:buNone/>
            </a:pPr>
            <a:endParaRPr lang="en-US" sz="1000" dirty="0">
              <a:solidFill>
                <a:schemeClr val="tx1"/>
              </a:solidFill>
            </a:endParaRPr>
          </a:p>
          <a:p>
            <a:pPr marL="0" indent="-457200">
              <a:spcAft>
                <a:spcPts val="1600"/>
              </a:spcAft>
              <a:buNone/>
            </a:pPr>
            <a:endParaRPr lang="en-US" sz="1100" dirty="0">
              <a:solidFill>
                <a:schemeClr val="tx1"/>
              </a:solidFill>
            </a:endParaRPr>
          </a:p>
          <a:p>
            <a:pPr marL="0" lvl="0" indent="0">
              <a:spcAft>
                <a:spcPts val="1600"/>
              </a:spcAft>
              <a:buNone/>
            </a:pPr>
            <a:endParaRPr lang="en-US" sz="1100" dirty="0"/>
          </a:p>
          <a:p>
            <a:pPr marL="0" lvl="0" indent="0">
              <a:spcAft>
                <a:spcPts val="1600"/>
              </a:spcAft>
              <a:buNone/>
            </a:pPr>
            <a:endParaRPr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CEE6-1A96-6643-82C7-3B79EA1BD967}"/>
              </a:ext>
            </a:extLst>
          </p:cNvPr>
          <p:cNvSpPr>
            <a:spLocks noGrp="1"/>
          </p:cNvSpPr>
          <p:nvPr>
            <p:ph type="title"/>
          </p:nvPr>
        </p:nvSpPr>
        <p:spPr>
          <a:xfrm>
            <a:off x="311700" y="1760013"/>
            <a:ext cx="8520600" cy="916106"/>
          </a:xfrm>
        </p:spPr>
        <p:txBody>
          <a:bodyPr/>
          <a:lstStyle/>
          <a:p>
            <a:pPr algn="ctr"/>
            <a:r>
              <a:rPr lang="en-US" sz="3600" dirty="0"/>
              <a:t>Questions? </a:t>
            </a:r>
          </a:p>
        </p:txBody>
      </p:sp>
      <p:sp>
        <p:nvSpPr>
          <p:cNvPr id="3" name="Text Placeholder 2">
            <a:extLst>
              <a:ext uri="{FF2B5EF4-FFF2-40B4-BE49-F238E27FC236}">
                <a16:creationId xmlns:a16="http://schemas.microsoft.com/office/drawing/2014/main" id="{3367D97B-7397-824E-BFBF-960E1BF321D9}"/>
              </a:ext>
            </a:extLst>
          </p:cNvPr>
          <p:cNvSpPr>
            <a:spLocks noGrp="1"/>
          </p:cNvSpPr>
          <p:nvPr>
            <p:ph type="body" idx="1"/>
          </p:nvPr>
        </p:nvSpPr>
        <p:spPr>
          <a:xfrm>
            <a:off x="311700" y="2925434"/>
            <a:ext cx="8520600" cy="997412"/>
          </a:xfrm>
        </p:spPr>
        <p:txBody>
          <a:bodyPr/>
          <a:lstStyle/>
          <a:p>
            <a:pPr marL="114300" indent="0" algn="ctr">
              <a:buNone/>
            </a:pPr>
            <a:r>
              <a:rPr lang="en-US" dirty="0"/>
              <a:t>Gerardo Figueroa</a:t>
            </a:r>
          </a:p>
          <a:p>
            <a:pPr marL="114300" indent="0" algn="ctr">
              <a:buNone/>
            </a:pPr>
            <a:r>
              <a:rPr lang="en-US" dirty="0" err="1"/>
              <a:t>gerardofigueroa@email.arizona.edu</a:t>
            </a:r>
            <a:endParaRPr lang="en-US" dirty="0"/>
          </a:p>
        </p:txBody>
      </p:sp>
    </p:spTree>
    <p:extLst>
      <p:ext uri="{BB962C8B-B14F-4D97-AF65-F5344CB8AC3E}">
        <p14:creationId xmlns:p14="http://schemas.microsoft.com/office/powerpoint/2010/main" val="305524127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1757</TotalTime>
  <Words>579</Words>
  <Application>Microsoft Macintosh PowerPoint</Application>
  <PresentationFormat>On-screen Show (16:9)</PresentationFormat>
  <Paragraphs>41</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Verdana</vt:lpstr>
      <vt:lpstr>Simple Light</vt:lpstr>
      <vt:lpstr>Multi-Sensory Device for Constant Bone Strain Monitoring in Space</vt:lpstr>
      <vt:lpstr>Background</vt:lpstr>
      <vt:lpstr>Goal</vt:lpstr>
      <vt:lpstr>Methods</vt:lpstr>
      <vt:lpstr>Results</vt:lpstr>
      <vt:lpstr>Conclusion and Future Work </vt:lpstr>
      <vt:lpstr>References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Multi-Sensory Device for Constant Bone Strain Monitoring in Space</dc:title>
  <cp:lastModifiedBy>Figueroa, Gerardo - (gerardofigueroa)</cp:lastModifiedBy>
  <cp:revision>37</cp:revision>
  <dcterms:modified xsi:type="dcterms:W3CDTF">2020-04-03T21:26:31Z</dcterms:modified>
</cp:coreProperties>
</file>